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9"/>
  </p:notesMasterIdLst>
  <p:sldIdLst>
    <p:sldId id="482" r:id="rId2"/>
    <p:sldId id="551" r:id="rId3"/>
    <p:sldId id="504" r:id="rId4"/>
    <p:sldId id="487" r:id="rId5"/>
    <p:sldId id="486" r:id="rId6"/>
    <p:sldId id="493" r:id="rId7"/>
    <p:sldId id="492" r:id="rId8"/>
    <p:sldId id="552" r:id="rId9"/>
    <p:sldId id="494" r:id="rId10"/>
    <p:sldId id="497" r:id="rId11"/>
    <p:sldId id="496" r:id="rId12"/>
    <p:sldId id="488" r:id="rId13"/>
    <p:sldId id="498" r:id="rId14"/>
    <p:sldId id="499" r:id="rId15"/>
    <p:sldId id="500" r:id="rId16"/>
    <p:sldId id="490" r:id="rId17"/>
    <p:sldId id="503" r:id="rId18"/>
    <p:sldId id="483" r:id="rId19"/>
    <p:sldId id="506" r:id="rId20"/>
    <p:sldId id="484" r:id="rId21"/>
    <p:sldId id="555" r:id="rId22"/>
    <p:sldId id="491" r:id="rId23"/>
    <p:sldId id="485" r:id="rId24"/>
    <p:sldId id="507" r:id="rId25"/>
    <p:sldId id="510" r:id="rId26"/>
    <p:sldId id="511" r:id="rId27"/>
    <p:sldId id="556" r:id="rId28"/>
    <p:sldId id="512" r:id="rId29"/>
    <p:sldId id="513" r:id="rId30"/>
    <p:sldId id="516" r:id="rId31"/>
    <p:sldId id="517" r:id="rId32"/>
    <p:sldId id="518" r:id="rId33"/>
    <p:sldId id="524" r:id="rId34"/>
    <p:sldId id="525" r:id="rId35"/>
    <p:sldId id="529" r:id="rId36"/>
    <p:sldId id="535" r:id="rId37"/>
    <p:sldId id="519" r:id="rId38"/>
    <p:sldId id="521" r:id="rId39"/>
    <p:sldId id="527" r:id="rId40"/>
    <p:sldId id="526" r:id="rId41"/>
    <p:sldId id="520" r:id="rId42"/>
    <p:sldId id="532" r:id="rId43"/>
    <p:sldId id="522" r:id="rId44"/>
    <p:sldId id="528" r:id="rId45"/>
    <p:sldId id="541" r:id="rId46"/>
    <p:sldId id="530" r:id="rId47"/>
    <p:sldId id="531" r:id="rId48"/>
    <p:sldId id="523" r:id="rId49"/>
    <p:sldId id="533" r:id="rId50"/>
    <p:sldId id="534" r:id="rId51"/>
    <p:sldId id="536" r:id="rId52"/>
    <p:sldId id="537" r:id="rId53"/>
    <p:sldId id="538" r:id="rId54"/>
    <p:sldId id="539" r:id="rId55"/>
    <p:sldId id="540" r:id="rId56"/>
    <p:sldId id="542" r:id="rId57"/>
    <p:sldId id="544" r:id="rId58"/>
    <p:sldId id="545" r:id="rId59"/>
    <p:sldId id="546" r:id="rId60"/>
    <p:sldId id="547" r:id="rId61"/>
    <p:sldId id="548" r:id="rId62"/>
    <p:sldId id="549" r:id="rId63"/>
    <p:sldId id="550" r:id="rId64"/>
    <p:sldId id="501" r:id="rId65"/>
    <p:sldId id="502" r:id="rId66"/>
    <p:sldId id="553" r:id="rId67"/>
    <p:sldId id="554" r:id="rId68"/>
    <p:sldId id="508" r:id="rId69"/>
    <p:sldId id="413" r:id="rId70"/>
    <p:sldId id="472" r:id="rId71"/>
    <p:sldId id="475" r:id="rId72"/>
    <p:sldId id="477" r:id="rId73"/>
    <p:sldId id="476" r:id="rId74"/>
    <p:sldId id="478" r:id="rId75"/>
    <p:sldId id="479" r:id="rId76"/>
    <p:sldId id="480" r:id="rId77"/>
    <p:sldId id="473" r:id="rId78"/>
    <p:sldId id="481" r:id="rId79"/>
    <p:sldId id="471" r:id="rId80"/>
    <p:sldId id="464" r:id="rId81"/>
    <p:sldId id="465" r:id="rId82"/>
    <p:sldId id="449" r:id="rId83"/>
    <p:sldId id="450" r:id="rId84"/>
    <p:sldId id="451" r:id="rId85"/>
    <p:sldId id="452" r:id="rId86"/>
    <p:sldId id="453" r:id="rId87"/>
    <p:sldId id="415" r:id="rId88"/>
    <p:sldId id="454" r:id="rId89"/>
    <p:sldId id="455" r:id="rId90"/>
    <p:sldId id="456" r:id="rId91"/>
    <p:sldId id="457" r:id="rId92"/>
    <p:sldId id="459" r:id="rId93"/>
    <p:sldId id="458" r:id="rId94"/>
    <p:sldId id="460" r:id="rId95"/>
    <p:sldId id="461" r:id="rId96"/>
    <p:sldId id="468" r:id="rId97"/>
    <p:sldId id="467" r:id="rId98"/>
    <p:sldId id="430" r:id="rId99"/>
    <p:sldId id="462" r:id="rId100"/>
    <p:sldId id="463" r:id="rId101"/>
    <p:sldId id="420" r:id="rId102"/>
    <p:sldId id="438" r:id="rId103"/>
    <p:sldId id="441" r:id="rId104"/>
    <p:sldId id="442" r:id="rId105"/>
    <p:sldId id="440" r:id="rId106"/>
    <p:sldId id="443" r:id="rId107"/>
    <p:sldId id="444" r:id="rId108"/>
    <p:sldId id="445" r:id="rId109"/>
    <p:sldId id="446" r:id="rId110"/>
    <p:sldId id="447" r:id="rId111"/>
    <p:sldId id="429" r:id="rId112"/>
    <p:sldId id="466" r:id="rId113"/>
    <p:sldId id="439" r:id="rId114"/>
    <p:sldId id="431" r:id="rId115"/>
    <p:sldId id="435" r:id="rId116"/>
    <p:sldId id="432" r:id="rId117"/>
    <p:sldId id="433" r:id="rId118"/>
    <p:sldId id="448" r:id="rId119"/>
    <p:sldId id="434" r:id="rId120"/>
    <p:sldId id="424" r:id="rId121"/>
    <p:sldId id="425" r:id="rId122"/>
    <p:sldId id="426" r:id="rId123"/>
    <p:sldId id="427" r:id="rId124"/>
    <p:sldId id="428" r:id="rId125"/>
    <p:sldId id="436" r:id="rId126"/>
    <p:sldId id="437" r:id="rId127"/>
    <p:sldId id="470" r:id="rId128"/>
    <p:sldId id="469" r:id="rId129"/>
    <p:sldId id="365" r:id="rId130"/>
    <p:sldId id="363" r:id="rId131"/>
    <p:sldId id="371" r:id="rId132"/>
    <p:sldId id="366" r:id="rId133"/>
    <p:sldId id="372" r:id="rId134"/>
    <p:sldId id="367" r:id="rId135"/>
    <p:sldId id="369" r:id="rId136"/>
    <p:sldId id="370" r:id="rId137"/>
    <p:sldId id="374" r:id="rId138"/>
    <p:sldId id="373" r:id="rId139"/>
    <p:sldId id="376" r:id="rId140"/>
    <p:sldId id="375" r:id="rId141"/>
    <p:sldId id="377" r:id="rId142"/>
    <p:sldId id="385" r:id="rId143"/>
    <p:sldId id="379" r:id="rId144"/>
    <p:sldId id="412" r:id="rId145"/>
    <p:sldId id="378" r:id="rId146"/>
    <p:sldId id="380" r:id="rId147"/>
    <p:sldId id="386" r:id="rId148"/>
    <p:sldId id="411" r:id="rId149"/>
    <p:sldId id="383" r:id="rId150"/>
    <p:sldId id="391" r:id="rId151"/>
    <p:sldId id="390" r:id="rId152"/>
    <p:sldId id="382" r:id="rId153"/>
    <p:sldId id="392" r:id="rId154"/>
    <p:sldId id="393" r:id="rId155"/>
    <p:sldId id="403" r:id="rId156"/>
    <p:sldId id="406" r:id="rId157"/>
    <p:sldId id="410" r:id="rId158"/>
    <p:sldId id="399" r:id="rId159"/>
    <p:sldId id="400" r:id="rId160"/>
    <p:sldId id="409" r:id="rId161"/>
    <p:sldId id="408" r:id="rId162"/>
    <p:sldId id="396" r:id="rId163"/>
    <p:sldId id="394" r:id="rId164"/>
    <p:sldId id="395" r:id="rId165"/>
    <p:sldId id="398" r:id="rId166"/>
    <p:sldId id="397" r:id="rId167"/>
    <p:sldId id="384" r:id="rId168"/>
    <p:sldId id="401" r:id="rId169"/>
    <p:sldId id="402" r:id="rId170"/>
    <p:sldId id="404" r:id="rId171"/>
    <p:sldId id="405" r:id="rId172"/>
    <p:sldId id="407" r:id="rId173"/>
    <p:sldId id="387" r:id="rId174"/>
    <p:sldId id="388" r:id="rId175"/>
    <p:sldId id="389" r:id="rId176"/>
    <p:sldId id="317" r:id="rId177"/>
    <p:sldId id="341" r:id="rId178"/>
    <p:sldId id="348" r:id="rId179"/>
    <p:sldId id="349" r:id="rId180"/>
    <p:sldId id="350" r:id="rId181"/>
    <p:sldId id="351" r:id="rId182"/>
    <p:sldId id="342" r:id="rId183"/>
    <p:sldId id="324" r:id="rId184"/>
    <p:sldId id="334" r:id="rId185"/>
    <p:sldId id="339" r:id="rId186"/>
    <p:sldId id="325" r:id="rId187"/>
    <p:sldId id="331" r:id="rId188"/>
    <p:sldId id="332" r:id="rId189"/>
    <p:sldId id="361" r:id="rId190"/>
    <p:sldId id="362" r:id="rId191"/>
    <p:sldId id="346" r:id="rId192"/>
    <p:sldId id="345" r:id="rId193"/>
    <p:sldId id="344" r:id="rId194"/>
    <p:sldId id="340" r:id="rId195"/>
    <p:sldId id="343" r:id="rId196"/>
    <p:sldId id="352" r:id="rId197"/>
    <p:sldId id="358" r:id="rId198"/>
    <p:sldId id="360" r:id="rId199"/>
    <p:sldId id="335" r:id="rId200"/>
    <p:sldId id="353" r:id="rId201"/>
    <p:sldId id="354" r:id="rId202"/>
    <p:sldId id="359" r:id="rId203"/>
    <p:sldId id="336" r:id="rId204"/>
    <p:sldId id="338" r:id="rId205"/>
    <p:sldId id="337" r:id="rId206"/>
    <p:sldId id="347" r:id="rId207"/>
    <p:sldId id="357" r:id="rId208"/>
    <p:sldId id="355" r:id="rId209"/>
    <p:sldId id="356" r:id="rId210"/>
    <p:sldId id="319" r:id="rId211"/>
    <p:sldId id="320" r:id="rId212"/>
    <p:sldId id="321" r:id="rId213"/>
    <p:sldId id="323" r:id="rId214"/>
    <p:sldId id="328" r:id="rId215"/>
    <p:sldId id="329" r:id="rId216"/>
    <p:sldId id="333" r:id="rId217"/>
    <p:sldId id="326" r:id="rId218"/>
    <p:sldId id="327" r:id="rId219"/>
    <p:sldId id="318" r:id="rId220"/>
    <p:sldId id="322" r:id="rId221"/>
    <p:sldId id="283" r:id="rId222"/>
    <p:sldId id="299" r:id="rId223"/>
    <p:sldId id="289" r:id="rId224"/>
    <p:sldId id="286" r:id="rId225"/>
    <p:sldId id="287" r:id="rId226"/>
    <p:sldId id="288" r:id="rId227"/>
    <p:sldId id="290" r:id="rId228"/>
    <p:sldId id="291" r:id="rId229"/>
    <p:sldId id="292" r:id="rId230"/>
    <p:sldId id="284" r:id="rId231"/>
    <p:sldId id="300" r:id="rId232"/>
    <p:sldId id="301" r:id="rId233"/>
    <p:sldId id="302" r:id="rId234"/>
    <p:sldId id="303" r:id="rId235"/>
    <p:sldId id="306" r:id="rId236"/>
    <p:sldId id="304" r:id="rId237"/>
    <p:sldId id="305" r:id="rId238"/>
    <p:sldId id="307" r:id="rId239"/>
    <p:sldId id="308" r:id="rId240"/>
    <p:sldId id="296" r:id="rId241"/>
    <p:sldId id="297" r:id="rId242"/>
    <p:sldId id="310" r:id="rId243"/>
    <p:sldId id="311" r:id="rId244"/>
    <p:sldId id="312" r:id="rId245"/>
    <p:sldId id="298" r:id="rId246"/>
    <p:sldId id="314" r:id="rId247"/>
    <p:sldId id="315" r:id="rId248"/>
    <p:sldId id="316" r:id="rId249"/>
    <p:sldId id="309" r:id="rId250"/>
    <p:sldId id="294" r:id="rId251"/>
    <p:sldId id="293" r:id="rId252"/>
    <p:sldId id="313" r:id="rId253"/>
    <p:sldId id="295" r:id="rId254"/>
    <p:sldId id="256" r:id="rId255"/>
    <p:sldId id="257" r:id="rId256"/>
    <p:sldId id="274" r:id="rId257"/>
    <p:sldId id="258" r:id="rId258"/>
    <p:sldId id="259" r:id="rId259"/>
    <p:sldId id="260" r:id="rId260"/>
    <p:sldId id="261" r:id="rId261"/>
    <p:sldId id="262" r:id="rId262"/>
    <p:sldId id="263" r:id="rId263"/>
    <p:sldId id="264" r:id="rId264"/>
    <p:sldId id="266" r:id="rId265"/>
    <p:sldId id="275" r:id="rId266"/>
    <p:sldId id="268" r:id="rId267"/>
    <p:sldId id="267" r:id="rId268"/>
    <p:sldId id="269" r:id="rId269"/>
    <p:sldId id="270" r:id="rId270"/>
    <p:sldId id="265" r:id="rId271"/>
    <p:sldId id="273" r:id="rId272"/>
    <p:sldId id="271" r:id="rId273"/>
    <p:sldId id="272" r:id="rId274"/>
    <p:sldId id="282" r:id="rId275"/>
    <p:sldId id="277" r:id="rId276"/>
    <p:sldId id="279" r:id="rId277"/>
    <p:sldId id="281" r:id="rId27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print 7 (09/03/2020)" id="{F1B1DCC2-59F7-47FB-B72F-030298CE1019}">
          <p14:sldIdLst>
            <p14:sldId id="482"/>
            <p14:sldId id="551"/>
            <p14:sldId id="504"/>
            <p14:sldId id="487"/>
            <p14:sldId id="486"/>
            <p14:sldId id="493"/>
            <p14:sldId id="492"/>
            <p14:sldId id="552"/>
            <p14:sldId id="494"/>
            <p14:sldId id="497"/>
            <p14:sldId id="496"/>
            <p14:sldId id="488"/>
            <p14:sldId id="498"/>
            <p14:sldId id="499"/>
            <p14:sldId id="500"/>
            <p14:sldId id="490"/>
            <p14:sldId id="503"/>
            <p14:sldId id="483"/>
            <p14:sldId id="506"/>
            <p14:sldId id="484"/>
            <p14:sldId id="555"/>
            <p14:sldId id="491"/>
            <p14:sldId id="485"/>
            <p14:sldId id="507"/>
            <p14:sldId id="510"/>
            <p14:sldId id="511"/>
            <p14:sldId id="556"/>
            <p14:sldId id="512"/>
            <p14:sldId id="513"/>
            <p14:sldId id="516"/>
            <p14:sldId id="517"/>
            <p14:sldId id="518"/>
            <p14:sldId id="524"/>
            <p14:sldId id="525"/>
            <p14:sldId id="529"/>
            <p14:sldId id="535"/>
            <p14:sldId id="519"/>
            <p14:sldId id="521"/>
            <p14:sldId id="527"/>
            <p14:sldId id="526"/>
            <p14:sldId id="520"/>
            <p14:sldId id="532"/>
            <p14:sldId id="522"/>
            <p14:sldId id="528"/>
            <p14:sldId id="541"/>
            <p14:sldId id="530"/>
            <p14:sldId id="531"/>
            <p14:sldId id="523"/>
            <p14:sldId id="533"/>
            <p14:sldId id="534"/>
            <p14:sldId id="536"/>
            <p14:sldId id="537"/>
            <p14:sldId id="538"/>
            <p14:sldId id="539"/>
            <p14:sldId id="540"/>
            <p14:sldId id="542"/>
            <p14:sldId id="544"/>
            <p14:sldId id="545"/>
            <p14:sldId id="546"/>
            <p14:sldId id="547"/>
            <p14:sldId id="548"/>
            <p14:sldId id="549"/>
            <p14:sldId id="550"/>
            <p14:sldId id="501"/>
            <p14:sldId id="502"/>
            <p14:sldId id="553"/>
            <p14:sldId id="554"/>
            <p14:sldId id="508"/>
          </p14:sldIdLst>
        </p14:section>
        <p14:section name="Sprint 6 (05/11/2019)" id="{D7EAB3D7-709F-4F3C-A572-98DFA6352EDB}">
          <p14:sldIdLst>
            <p14:sldId id="413"/>
            <p14:sldId id="472"/>
            <p14:sldId id="475"/>
            <p14:sldId id="477"/>
            <p14:sldId id="476"/>
            <p14:sldId id="478"/>
            <p14:sldId id="479"/>
            <p14:sldId id="480"/>
            <p14:sldId id="473"/>
            <p14:sldId id="481"/>
          </p14:sldIdLst>
        </p14:section>
        <p14:section name="Sprint 5 (10/09/2019)" id="{E65A8484-B4B6-418A-954A-8D53D920D00A}">
          <p14:sldIdLst>
            <p14:sldId id="471"/>
            <p14:sldId id="464"/>
            <p14:sldId id="465"/>
            <p14:sldId id="449"/>
            <p14:sldId id="450"/>
            <p14:sldId id="451"/>
            <p14:sldId id="452"/>
            <p14:sldId id="453"/>
            <p14:sldId id="415"/>
            <p14:sldId id="454"/>
            <p14:sldId id="455"/>
            <p14:sldId id="456"/>
            <p14:sldId id="457"/>
            <p14:sldId id="459"/>
            <p14:sldId id="458"/>
            <p14:sldId id="460"/>
            <p14:sldId id="461"/>
            <p14:sldId id="468"/>
            <p14:sldId id="467"/>
            <p14:sldId id="430"/>
            <p14:sldId id="462"/>
            <p14:sldId id="463"/>
            <p14:sldId id="420"/>
            <p14:sldId id="438"/>
            <p14:sldId id="441"/>
            <p14:sldId id="442"/>
            <p14:sldId id="440"/>
            <p14:sldId id="443"/>
            <p14:sldId id="444"/>
            <p14:sldId id="445"/>
            <p14:sldId id="446"/>
            <p14:sldId id="447"/>
            <p14:sldId id="429"/>
            <p14:sldId id="466"/>
            <p14:sldId id="439"/>
            <p14:sldId id="431"/>
            <p14:sldId id="435"/>
            <p14:sldId id="432"/>
            <p14:sldId id="433"/>
            <p14:sldId id="448"/>
            <p14:sldId id="434"/>
            <p14:sldId id="424"/>
            <p14:sldId id="425"/>
            <p14:sldId id="426"/>
            <p14:sldId id="427"/>
            <p14:sldId id="428"/>
            <p14:sldId id="436"/>
            <p14:sldId id="437"/>
            <p14:sldId id="470"/>
            <p14:sldId id="469"/>
          </p14:sldIdLst>
        </p14:section>
        <p14:section name="Sprint 4 (29/07/2019)" id="{1CEDB15D-96EC-4BCE-84F4-F53358C1B0C3}">
          <p14:sldIdLst>
            <p14:sldId id="365"/>
            <p14:sldId id="363"/>
            <p14:sldId id="371"/>
            <p14:sldId id="366"/>
            <p14:sldId id="372"/>
            <p14:sldId id="367"/>
            <p14:sldId id="369"/>
            <p14:sldId id="370"/>
            <p14:sldId id="374"/>
            <p14:sldId id="373"/>
            <p14:sldId id="376"/>
            <p14:sldId id="375"/>
            <p14:sldId id="377"/>
            <p14:sldId id="385"/>
            <p14:sldId id="379"/>
            <p14:sldId id="412"/>
            <p14:sldId id="378"/>
            <p14:sldId id="380"/>
            <p14:sldId id="386"/>
            <p14:sldId id="411"/>
            <p14:sldId id="383"/>
            <p14:sldId id="391"/>
            <p14:sldId id="390"/>
            <p14:sldId id="382"/>
            <p14:sldId id="392"/>
            <p14:sldId id="393"/>
            <p14:sldId id="403"/>
            <p14:sldId id="406"/>
            <p14:sldId id="410"/>
            <p14:sldId id="399"/>
            <p14:sldId id="400"/>
            <p14:sldId id="409"/>
            <p14:sldId id="408"/>
            <p14:sldId id="396"/>
            <p14:sldId id="394"/>
            <p14:sldId id="395"/>
            <p14:sldId id="398"/>
            <p14:sldId id="397"/>
            <p14:sldId id="384"/>
            <p14:sldId id="401"/>
            <p14:sldId id="402"/>
            <p14:sldId id="404"/>
            <p14:sldId id="405"/>
            <p14:sldId id="407"/>
            <p14:sldId id="387"/>
            <p14:sldId id="388"/>
            <p14:sldId id="389"/>
          </p14:sldIdLst>
        </p14:section>
        <p14:section name="Sprint 3 (02/07/2019)" id="{F4E49053-9984-4D82-87B4-B3EDEDE0534F}">
          <p14:sldIdLst>
            <p14:sldId id="317"/>
            <p14:sldId id="341"/>
            <p14:sldId id="348"/>
            <p14:sldId id="349"/>
            <p14:sldId id="350"/>
            <p14:sldId id="351"/>
            <p14:sldId id="342"/>
            <p14:sldId id="324"/>
            <p14:sldId id="334"/>
            <p14:sldId id="339"/>
            <p14:sldId id="325"/>
            <p14:sldId id="331"/>
            <p14:sldId id="332"/>
            <p14:sldId id="361"/>
            <p14:sldId id="362"/>
            <p14:sldId id="346"/>
            <p14:sldId id="345"/>
            <p14:sldId id="344"/>
            <p14:sldId id="340"/>
            <p14:sldId id="343"/>
            <p14:sldId id="352"/>
            <p14:sldId id="358"/>
            <p14:sldId id="360"/>
            <p14:sldId id="335"/>
            <p14:sldId id="353"/>
            <p14:sldId id="354"/>
            <p14:sldId id="359"/>
            <p14:sldId id="336"/>
            <p14:sldId id="338"/>
            <p14:sldId id="337"/>
            <p14:sldId id="347"/>
            <p14:sldId id="357"/>
            <p14:sldId id="355"/>
            <p14:sldId id="356"/>
            <p14:sldId id="319"/>
            <p14:sldId id="320"/>
            <p14:sldId id="321"/>
            <p14:sldId id="323"/>
            <p14:sldId id="328"/>
            <p14:sldId id="329"/>
            <p14:sldId id="333"/>
            <p14:sldId id="326"/>
            <p14:sldId id="327"/>
            <p14:sldId id="318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66577C-D826-4B08-9B13-4E472AD33BE4}" v="256" dt="2019-09-10T11:55:13.254"/>
    <p1510:client id="{AA192CAC-6486-4EDF-A55B-BD09A2B748C1}" v="1449" dt="2019-09-09T21:08:07.5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71" autoAdjust="0"/>
    <p:restoredTop sz="80702" autoAdjust="0"/>
  </p:normalViewPr>
  <p:slideViewPr>
    <p:cSldViewPr snapToGrid="0">
      <p:cViewPr varScale="1">
        <p:scale>
          <a:sx n="92" d="100"/>
          <a:sy n="92" d="100"/>
        </p:scale>
        <p:origin x="12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notesMaster" Target="notesMasters/notesMaster1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269" Type="http://schemas.openxmlformats.org/officeDocument/2006/relationships/slide" Target="slides/slide268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280" Type="http://schemas.openxmlformats.org/officeDocument/2006/relationships/commentAuthors" Target="commentAuthors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281" Type="http://schemas.openxmlformats.org/officeDocument/2006/relationships/presProps" Target="presProps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viewProps" Target="viewProps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theme" Target="theme/theme1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tableStyles" Target="tableStyle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microsoft.com/office/2016/11/relationships/changesInfo" Target="changesInfos/changesInfo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microsoft.com/office/2015/10/relationships/revisionInfo" Target="revisionInfo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928B64CB-8E17-415B-A7C7-520D347E7D84}"/>
    <pc:docChg chg="undo custSel mod addSld delSld modSld sldOrd modSection">
      <pc:chgData name="Davor Josipovic" userId="c5beaa7c1ac2955a" providerId="LiveId" clId="{928B64CB-8E17-415B-A7C7-520D347E7D84}" dt="2019-07-29T08:27:12.105" v="1920"/>
      <pc:docMkLst>
        <pc:docMk/>
      </pc:docMkLst>
      <pc:sldChg chg="modSp">
        <pc:chgData name="Davor Josipovic" userId="c5beaa7c1ac2955a" providerId="LiveId" clId="{928B64CB-8E17-415B-A7C7-520D347E7D84}" dt="2019-07-29T06:54:23.853" v="53" actId="20577"/>
        <pc:sldMkLst>
          <pc:docMk/>
          <pc:sldMk cId="317165213" sldId="363"/>
        </pc:sldMkLst>
        <pc:spChg chg="mod">
          <ac:chgData name="Davor Josipovic" userId="c5beaa7c1ac2955a" providerId="LiveId" clId="{928B64CB-8E17-415B-A7C7-520D347E7D84}" dt="2019-07-29T06:54:23.853" v="53" actId="20577"/>
          <ac:spMkLst>
            <pc:docMk/>
            <pc:sldMk cId="317165213" sldId="363"/>
            <ac:spMk id="3" creationId="{16F05D79-76DB-438C-88CF-3FFFDCCE47AA}"/>
          </ac:spMkLst>
        </pc:spChg>
      </pc:sldChg>
      <pc:sldChg chg="modSp add">
        <pc:chgData name="Davor Josipovic" userId="c5beaa7c1ac2955a" providerId="LiveId" clId="{928B64CB-8E17-415B-A7C7-520D347E7D84}" dt="2019-07-29T08:26:30.564" v="1882" actId="20577"/>
        <pc:sldMkLst>
          <pc:docMk/>
          <pc:sldMk cId="319642078" sldId="365"/>
        </pc:sldMkLst>
        <pc:spChg chg="mod">
          <ac:chgData name="Davor Josipovic" userId="c5beaa7c1ac2955a" providerId="LiveId" clId="{928B64CB-8E17-415B-A7C7-520D347E7D84}" dt="2019-07-29T08:26:30.564" v="1882" actId="20577"/>
          <ac:spMkLst>
            <pc:docMk/>
            <pc:sldMk cId="319642078" sldId="365"/>
            <ac:spMk id="3" creationId="{79944EEC-96F8-44A2-8F07-F8656F6AB566}"/>
          </ac:spMkLst>
        </pc:spChg>
      </pc:sldChg>
      <pc:sldChg chg="addSp modSp add">
        <pc:chgData name="Davor Josipovic" userId="c5beaa7c1ac2955a" providerId="LiveId" clId="{928B64CB-8E17-415B-A7C7-520D347E7D84}" dt="2019-07-29T07:02:02.121" v="319" actId="20577"/>
        <pc:sldMkLst>
          <pc:docMk/>
          <pc:sldMk cId="407922728" sldId="366"/>
        </pc:sldMkLst>
        <pc:spChg chg="mod">
          <ac:chgData name="Davor Josipovic" userId="c5beaa7c1ac2955a" providerId="LiveId" clId="{928B64CB-8E17-415B-A7C7-520D347E7D84}" dt="2019-07-29T06:55:00.311" v="83" actId="20577"/>
          <ac:spMkLst>
            <pc:docMk/>
            <pc:sldMk cId="407922728" sldId="366"/>
            <ac:spMk id="2" creationId="{07E9813B-7A3E-4A80-934D-27A7D02C7E2C}"/>
          </ac:spMkLst>
        </pc:spChg>
        <pc:spChg chg="mod">
          <ac:chgData name="Davor Josipovic" userId="c5beaa7c1ac2955a" providerId="LiveId" clId="{928B64CB-8E17-415B-A7C7-520D347E7D84}" dt="2019-07-29T07:02:02.121" v="319" actId="20577"/>
          <ac:spMkLst>
            <pc:docMk/>
            <pc:sldMk cId="407922728" sldId="366"/>
            <ac:spMk id="3" creationId="{8890A6CD-5DB2-46D7-AB10-FB5E2922494C}"/>
          </ac:spMkLst>
        </pc:spChg>
        <pc:spChg chg="add mod">
          <ac:chgData name="Davor Josipovic" userId="c5beaa7c1ac2955a" providerId="LiveId" clId="{928B64CB-8E17-415B-A7C7-520D347E7D84}" dt="2019-07-29T07:01:28.137" v="282" actId="20577"/>
          <ac:spMkLst>
            <pc:docMk/>
            <pc:sldMk cId="407922728" sldId="366"/>
            <ac:spMk id="5" creationId="{34DA8133-C7F8-469D-AF1B-9C714B016128}"/>
          </ac:spMkLst>
        </pc:spChg>
        <pc:picChg chg="add mod">
          <ac:chgData name="Davor Josipovic" userId="c5beaa7c1ac2955a" providerId="LiveId" clId="{928B64CB-8E17-415B-A7C7-520D347E7D84}" dt="2019-07-29T07:00:47.075" v="257" actId="1076"/>
          <ac:picMkLst>
            <pc:docMk/>
            <pc:sldMk cId="407922728" sldId="366"/>
            <ac:picMk id="4" creationId="{F2EFC36D-B2EE-4AA6-B854-D6A4E7F23020}"/>
          </ac:picMkLst>
        </pc:picChg>
      </pc:sldChg>
      <pc:sldChg chg="addSp delSp modSp add mod setBg">
        <pc:chgData name="Davor Josipovic" userId="c5beaa7c1ac2955a" providerId="LiveId" clId="{928B64CB-8E17-415B-A7C7-520D347E7D84}" dt="2019-07-29T07:34:20.311" v="643" actId="20577"/>
        <pc:sldMkLst>
          <pc:docMk/>
          <pc:sldMk cId="1008514967" sldId="367"/>
        </pc:sldMkLst>
        <pc:spChg chg="mod">
          <ac:chgData name="Davor Josipovic" userId="c5beaa7c1ac2955a" providerId="LiveId" clId="{928B64CB-8E17-415B-A7C7-520D347E7D84}" dt="2019-07-29T07:34:20.311" v="643" actId="20577"/>
          <ac:spMkLst>
            <pc:docMk/>
            <pc:sldMk cId="1008514967" sldId="367"/>
            <ac:spMk id="2" creationId="{F67B9DCF-58EB-45F6-8AFE-12EC44EFB13D}"/>
          </ac:spMkLst>
        </pc:spChg>
        <pc:spChg chg="del">
          <ac:chgData name="Davor Josipovic" userId="c5beaa7c1ac2955a" providerId="LiveId" clId="{928B64CB-8E17-415B-A7C7-520D347E7D84}" dt="2019-07-29T07:03:06.469" v="365"/>
          <ac:spMkLst>
            <pc:docMk/>
            <pc:sldMk cId="1008514967" sldId="367"/>
            <ac:spMk id="3" creationId="{ED950B36-F8B9-45AA-A6E9-AEEE81AB5CB2}"/>
          </ac:spMkLst>
        </pc:spChg>
        <pc:spChg chg="add del mod">
          <ac:chgData name="Davor Josipovic" userId="c5beaa7c1ac2955a" providerId="LiveId" clId="{928B64CB-8E17-415B-A7C7-520D347E7D84}" dt="2019-07-29T07:11:57.147" v="369"/>
          <ac:spMkLst>
            <pc:docMk/>
            <pc:sldMk cId="1008514967" sldId="367"/>
            <ac:spMk id="5" creationId="{81D44F62-C429-4159-A3AE-01AE6D00F7E4}"/>
          </ac:spMkLst>
        </pc:spChg>
        <pc:spChg chg="add del mod">
          <ac:chgData name="Davor Josipovic" userId="c5beaa7c1ac2955a" providerId="LiveId" clId="{928B64CB-8E17-415B-A7C7-520D347E7D84}" dt="2019-07-29T07:19:32.669" v="377"/>
          <ac:spMkLst>
            <pc:docMk/>
            <pc:sldMk cId="1008514967" sldId="367"/>
            <ac:spMk id="8" creationId="{5012C540-7F13-46BA-9719-F7E0F0410404}"/>
          </ac:spMkLst>
        </pc:spChg>
        <pc:spChg chg="add del">
          <ac:chgData name="Davor Josipovic" userId="c5beaa7c1ac2955a" providerId="LiveId" clId="{928B64CB-8E17-415B-A7C7-520D347E7D84}" dt="2019-07-29T07:03:10.822" v="367" actId="26606"/>
          <ac:spMkLst>
            <pc:docMk/>
            <pc:sldMk cId="1008514967" sldId="367"/>
            <ac:spMk id="74" creationId="{867D4867-5BA7-4462-B2F6-A23F4A622AA7}"/>
          </ac:spMkLst>
        </pc:spChg>
        <pc:spChg chg="add del">
          <ac:chgData name="Davor Josipovic" userId="c5beaa7c1ac2955a" providerId="LiveId" clId="{928B64CB-8E17-415B-A7C7-520D347E7D84}" dt="2019-07-29T07:03:10.822" v="367" actId="26606"/>
          <ac:spMkLst>
            <pc:docMk/>
            <pc:sldMk cId="1008514967" sldId="367"/>
            <ac:spMk id="2055" creationId="{51DECE51-1BB5-42B1-9F9C-F1F03381A577}"/>
          </ac:spMkLst>
        </pc:spChg>
        <pc:picChg chg="add del mod">
          <ac:chgData name="Davor Josipovic" userId="c5beaa7c1ac2955a" providerId="LiveId" clId="{928B64CB-8E17-415B-A7C7-520D347E7D84}" dt="2019-07-29T07:19:30.100" v="376" actId="478"/>
          <ac:picMkLst>
            <pc:docMk/>
            <pc:sldMk cId="1008514967" sldId="367"/>
            <ac:picMk id="6" creationId="{EAEA1CBC-91B8-4D02-9E22-0CC75EE30CBB}"/>
          </ac:picMkLst>
        </pc:picChg>
        <pc:picChg chg="add mod">
          <ac:chgData name="Davor Josipovic" userId="c5beaa7c1ac2955a" providerId="LiveId" clId="{928B64CB-8E17-415B-A7C7-520D347E7D84}" dt="2019-07-29T07:19:32.669" v="377"/>
          <ac:picMkLst>
            <pc:docMk/>
            <pc:sldMk cId="1008514967" sldId="367"/>
            <ac:picMk id="9" creationId="{C8E5F0B7-E702-4607-BA87-E840472A5F92}"/>
          </ac:picMkLst>
        </pc:picChg>
        <pc:picChg chg="add del">
          <ac:chgData name="Davor Josipovic" userId="c5beaa7c1ac2955a" providerId="LiveId" clId="{928B64CB-8E17-415B-A7C7-520D347E7D84}" dt="2019-07-29T07:03:26.283" v="368" actId="478"/>
          <ac:picMkLst>
            <pc:docMk/>
            <pc:sldMk cId="1008514967" sldId="367"/>
            <ac:picMk id="2050" creationId="{30F140D2-AAE9-46F8-ABCB-5B860D8B09A5}"/>
          </ac:picMkLst>
        </pc:picChg>
        <pc:picChg chg="add del">
          <ac:chgData name="Davor Josipovic" userId="c5beaa7c1ac2955a" providerId="LiveId" clId="{928B64CB-8E17-415B-A7C7-520D347E7D84}" dt="2019-07-29T07:03:10.822" v="367" actId="26606"/>
          <ac:picMkLst>
            <pc:docMk/>
            <pc:sldMk cId="1008514967" sldId="367"/>
            <ac:picMk id="2053" creationId="{30F140D2-AAE9-46F8-ABCB-5B860D8B09A5}"/>
          </ac:picMkLst>
        </pc:picChg>
      </pc:sldChg>
      <pc:sldChg chg="addSp delSp modSp add modNotesTx">
        <pc:chgData name="Davor Josipovic" userId="c5beaa7c1ac2955a" providerId="LiveId" clId="{928B64CB-8E17-415B-A7C7-520D347E7D84}" dt="2019-07-29T07:34:38.545" v="647" actId="14100"/>
        <pc:sldMkLst>
          <pc:docMk/>
          <pc:sldMk cId="4244053403" sldId="369"/>
        </pc:sldMkLst>
        <pc:spChg chg="mod">
          <ac:chgData name="Davor Josipovic" userId="c5beaa7c1ac2955a" providerId="LiveId" clId="{928B64CB-8E17-415B-A7C7-520D347E7D84}" dt="2019-07-29T07:34:25.862" v="644"/>
          <ac:spMkLst>
            <pc:docMk/>
            <pc:sldMk cId="4244053403" sldId="369"/>
            <ac:spMk id="2" creationId="{F67B9DCF-58EB-45F6-8AFE-12EC44EFB13D}"/>
          </ac:spMkLst>
        </pc:spChg>
        <pc:spChg chg="add del mod">
          <ac:chgData name="Davor Josipovic" userId="c5beaa7c1ac2955a" providerId="LiveId" clId="{928B64CB-8E17-415B-A7C7-520D347E7D84}" dt="2019-07-29T07:22:26.334" v="457"/>
          <ac:spMkLst>
            <pc:docMk/>
            <pc:sldMk cId="4244053403" sldId="369"/>
            <ac:spMk id="4" creationId="{1FB6EE32-B572-4D49-AFE7-4172462AD92B}"/>
          </ac:spMkLst>
        </pc:spChg>
        <pc:spChg chg="add mod">
          <ac:chgData name="Davor Josipovic" userId="c5beaa7c1ac2955a" providerId="LiveId" clId="{928B64CB-8E17-415B-A7C7-520D347E7D84}" dt="2019-07-29T07:34:38.545" v="647" actId="14100"/>
          <ac:spMkLst>
            <pc:docMk/>
            <pc:sldMk cId="4244053403" sldId="369"/>
            <ac:spMk id="7" creationId="{AE9AECF1-66E4-4B13-9FC7-65F34F1422FC}"/>
          </ac:spMkLst>
        </pc:spChg>
        <pc:picChg chg="add mod">
          <ac:chgData name="Davor Josipovic" userId="c5beaa7c1ac2955a" providerId="LiveId" clId="{928B64CB-8E17-415B-A7C7-520D347E7D84}" dt="2019-07-29T07:22:26.334" v="457"/>
          <ac:picMkLst>
            <pc:docMk/>
            <pc:sldMk cId="4244053403" sldId="369"/>
            <ac:picMk id="5" creationId="{6262C206-288D-4BD4-858C-3862E3CDBE02}"/>
          </ac:picMkLst>
        </pc:picChg>
        <pc:picChg chg="del">
          <ac:chgData name="Davor Josipovic" userId="c5beaa7c1ac2955a" providerId="LiveId" clId="{928B64CB-8E17-415B-A7C7-520D347E7D84}" dt="2019-07-29T07:22:24.161" v="456" actId="478"/>
          <ac:picMkLst>
            <pc:docMk/>
            <pc:sldMk cId="4244053403" sldId="369"/>
            <ac:picMk id="9" creationId="{C8E5F0B7-E702-4607-BA87-E840472A5F92}"/>
          </ac:picMkLst>
        </pc:picChg>
      </pc:sldChg>
      <pc:sldChg chg="addSp delSp modSp add">
        <pc:chgData name="Davor Josipovic" userId="c5beaa7c1ac2955a" providerId="LiveId" clId="{928B64CB-8E17-415B-A7C7-520D347E7D84}" dt="2019-07-29T07:36:48.100" v="648"/>
        <pc:sldMkLst>
          <pc:docMk/>
          <pc:sldMk cId="900646356" sldId="370"/>
        </pc:sldMkLst>
        <pc:spChg chg="mod">
          <ac:chgData name="Davor Josipovic" userId="c5beaa7c1ac2955a" providerId="LiveId" clId="{928B64CB-8E17-415B-A7C7-520D347E7D84}" dt="2019-07-29T07:34:29.497" v="645"/>
          <ac:spMkLst>
            <pc:docMk/>
            <pc:sldMk cId="900646356" sldId="370"/>
            <ac:spMk id="2" creationId="{F67B9DCF-58EB-45F6-8AFE-12EC44EFB13D}"/>
          </ac:spMkLst>
        </pc:spChg>
        <pc:spChg chg="add del mod">
          <ac:chgData name="Davor Josipovic" userId="c5beaa7c1ac2955a" providerId="LiveId" clId="{928B64CB-8E17-415B-A7C7-520D347E7D84}" dt="2019-07-29T07:29:23.042" v="560"/>
          <ac:spMkLst>
            <pc:docMk/>
            <pc:sldMk cId="900646356" sldId="370"/>
            <ac:spMk id="4" creationId="{EED72485-44A9-403A-8A25-4ED28D9A1704}"/>
          </ac:spMkLst>
        </pc:spChg>
        <pc:spChg chg="del">
          <ac:chgData name="Davor Josipovic" userId="c5beaa7c1ac2955a" providerId="LiveId" clId="{928B64CB-8E17-415B-A7C7-520D347E7D84}" dt="2019-07-29T07:29:15.488" v="558" actId="478"/>
          <ac:spMkLst>
            <pc:docMk/>
            <pc:sldMk cId="900646356" sldId="370"/>
            <ac:spMk id="7" creationId="{AE9AECF1-66E4-4B13-9FC7-65F34F1422FC}"/>
          </ac:spMkLst>
        </pc:spChg>
        <pc:spChg chg="add">
          <ac:chgData name="Davor Josipovic" userId="c5beaa7c1ac2955a" providerId="LiveId" clId="{928B64CB-8E17-415B-A7C7-520D347E7D84}" dt="2019-07-29T07:36:48.100" v="648"/>
          <ac:spMkLst>
            <pc:docMk/>
            <pc:sldMk cId="900646356" sldId="370"/>
            <ac:spMk id="8" creationId="{85D6BAED-AA97-4A46-A5E8-B13FBBAF2A0C}"/>
          </ac:spMkLst>
        </pc:spChg>
        <pc:picChg chg="del">
          <ac:chgData name="Davor Josipovic" userId="c5beaa7c1ac2955a" providerId="LiveId" clId="{928B64CB-8E17-415B-A7C7-520D347E7D84}" dt="2019-07-29T07:29:20.531" v="559" actId="478"/>
          <ac:picMkLst>
            <pc:docMk/>
            <pc:sldMk cId="900646356" sldId="370"/>
            <ac:picMk id="5" creationId="{6262C206-288D-4BD4-858C-3862E3CDBE02}"/>
          </ac:picMkLst>
        </pc:picChg>
        <pc:picChg chg="add mod">
          <ac:chgData name="Davor Josipovic" userId="c5beaa7c1ac2955a" providerId="LiveId" clId="{928B64CB-8E17-415B-A7C7-520D347E7D84}" dt="2019-07-29T07:29:23.042" v="560"/>
          <ac:picMkLst>
            <pc:docMk/>
            <pc:sldMk cId="900646356" sldId="370"/>
            <ac:picMk id="6" creationId="{F850BDD0-DE8A-4A14-8EE5-CBE902606BBD}"/>
          </ac:picMkLst>
        </pc:picChg>
      </pc:sldChg>
      <pc:sldChg chg="modSp add">
        <pc:chgData name="Davor Josipovic" userId="c5beaa7c1ac2955a" providerId="LiveId" clId="{928B64CB-8E17-415B-A7C7-520D347E7D84}" dt="2019-07-29T07:30:50.110" v="596" actId="20577"/>
        <pc:sldMkLst>
          <pc:docMk/>
          <pc:sldMk cId="3622617799" sldId="371"/>
        </pc:sldMkLst>
        <pc:spChg chg="mod">
          <ac:chgData name="Davor Josipovic" userId="c5beaa7c1ac2955a" providerId="LiveId" clId="{928B64CB-8E17-415B-A7C7-520D347E7D84}" dt="2019-07-29T07:30:44.808" v="587" actId="20577"/>
          <ac:spMkLst>
            <pc:docMk/>
            <pc:sldMk cId="3622617799" sldId="371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7:30:50.110" v="596" actId="20577"/>
          <ac:spMkLst>
            <pc:docMk/>
            <pc:sldMk cId="3622617799" sldId="371"/>
            <ac:spMk id="5" creationId="{CA528F7E-FCA6-4235-B85D-808106A53E05}"/>
          </ac:spMkLst>
        </pc:spChg>
      </pc:sldChg>
      <pc:sldChg chg="modSp add">
        <pc:chgData name="Davor Josipovic" userId="c5beaa7c1ac2955a" providerId="LiveId" clId="{928B64CB-8E17-415B-A7C7-520D347E7D84}" dt="2019-07-29T07:31:06.353" v="626" actId="20577"/>
        <pc:sldMkLst>
          <pc:docMk/>
          <pc:sldMk cId="1802100865" sldId="372"/>
        </pc:sldMkLst>
        <pc:spChg chg="mod">
          <ac:chgData name="Davor Josipovic" userId="c5beaa7c1ac2955a" providerId="LiveId" clId="{928B64CB-8E17-415B-A7C7-520D347E7D84}" dt="2019-07-29T07:31:01.934" v="613" actId="20577"/>
          <ac:spMkLst>
            <pc:docMk/>
            <pc:sldMk cId="1802100865" sldId="372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7:31:06.353" v="626" actId="20577"/>
          <ac:spMkLst>
            <pc:docMk/>
            <pc:sldMk cId="1802100865" sldId="372"/>
            <ac:spMk id="5" creationId="{CA528F7E-FCA6-4235-B85D-808106A53E05}"/>
          </ac:spMkLst>
        </pc:spChg>
      </pc:sldChg>
      <pc:sldChg chg="addSp delSp modSp add modNotesTx">
        <pc:chgData name="Davor Josipovic" userId="c5beaa7c1ac2955a" providerId="LiveId" clId="{928B64CB-8E17-415B-A7C7-520D347E7D84}" dt="2019-07-29T07:42:53.561" v="784" actId="6549"/>
        <pc:sldMkLst>
          <pc:docMk/>
          <pc:sldMk cId="1951136321" sldId="373"/>
        </pc:sldMkLst>
        <pc:spChg chg="mod">
          <ac:chgData name="Davor Josipovic" userId="c5beaa7c1ac2955a" providerId="LiveId" clId="{928B64CB-8E17-415B-A7C7-520D347E7D84}" dt="2019-07-29T07:37:56.222" v="685"/>
          <ac:spMkLst>
            <pc:docMk/>
            <pc:sldMk cId="1951136321" sldId="373"/>
            <ac:spMk id="2" creationId="{463BC39B-AE8B-45D3-A6DB-2E33B2854377}"/>
          </ac:spMkLst>
        </pc:spChg>
        <pc:spChg chg="del mod">
          <ac:chgData name="Davor Josipovic" userId="c5beaa7c1ac2955a" providerId="LiveId" clId="{928B64CB-8E17-415B-A7C7-520D347E7D84}" dt="2019-07-29T07:41:02.776" v="695"/>
          <ac:spMkLst>
            <pc:docMk/>
            <pc:sldMk cId="1951136321" sldId="373"/>
            <ac:spMk id="3" creationId="{6173D470-552C-41B9-BC24-58AAE7F74B68}"/>
          </ac:spMkLst>
        </pc:spChg>
        <pc:picChg chg="add">
          <ac:chgData name="Davor Josipovic" userId="c5beaa7c1ac2955a" providerId="LiveId" clId="{928B64CB-8E17-415B-A7C7-520D347E7D84}" dt="2019-07-29T07:41:02.776" v="695"/>
          <ac:picMkLst>
            <pc:docMk/>
            <pc:sldMk cId="1951136321" sldId="373"/>
            <ac:picMk id="3074" creationId="{F1466F35-A402-4B24-9017-FE547ED28B79}"/>
          </ac:picMkLst>
        </pc:picChg>
      </pc:sldChg>
      <pc:sldChg chg="modSp add">
        <pc:chgData name="Davor Josipovic" userId="c5beaa7c1ac2955a" providerId="LiveId" clId="{928B64CB-8E17-415B-A7C7-520D347E7D84}" dt="2019-07-29T07:38:30.136" v="694" actId="20577"/>
        <pc:sldMkLst>
          <pc:docMk/>
          <pc:sldMk cId="2671740063" sldId="374"/>
        </pc:sldMkLst>
        <pc:spChg chg="mod">
          <ac:chgData name="Davor Josipovic" userId="c5beaa7c1ac2955a" providerId="LiveId" clId="{928B64CB-8E17-415B-A7C7-520D347E7D84}" dt="2019-07-29T07:38:30.136" v="694" actId="20577"/>
          <ac:spMkLst>
            <pc:docMk/>
            <pc:sldMk cId="2671740063" sldId="374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7:38:27.122" v="693" actId="20577"/>
          <ac:spMkLst>
            <pc:docMk/>
            <pc:sldMk cId="2671740063" sldId="374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928B64CB-8E17-415B-A7C7-520D347E7D84}" dt="2019-07-29T07:49:23.902" v="939" actId="1076"/>
        <pc:sldMkLst>
          <pc:docMk/>
          <pc:sldMk cId="1157352619" sldId="375"/>
        </pc:sldMkLst>
        <pc:spChg chg="mod">
          <ac:chgData name="Davor Josipovic" userId="c5beaa7c1ac2955a" providerId="LiveId" clId="{928B64CB-8E17-415B-A7C7-520D347E7D84}" dt="2019-07-29T07:47:16.196" v="936" actId="20577"/>
          <ac:spMkLst>
            <pc:docMk/>
            <pc:sldMk cId="1157352619" sldId="375"/>
            <ac:spMk id="2" creationId="{4590160C-8953-4C62-A56C-F5717891AFC8}"/>
          </ac:spMkLst>
        </pc:spChg>
        <pc:spChg chg="del">
          <ac:chgData name="Davor Josipovic" userId="c5beaa7c1ac2955a" providerId="LiveId" clId="{928B64CB-8E17-415B-A7C7-520D347E7D84}" dt="2019-07-29T07:43:20.493" v="786"/>
          <ac:spMkLst>
            <pc:docMk/>
            <pc:sldMk cId="1157352619" sldId="375"/>
            <ac:spMk id="3" creationId="{367E8C12-1EA4-4831-84CE-FBE6557C31C8}"/>
          </ac:spMkLst>
        </pc:spChg>
        <pc:picChg chg="add">
          <ac:chgData name="Davor Josipovic" userId="c5beaa7c1ac2955a" providerId="LiveId" clId="{928B64CB-8E17-415B-A7C7-520D347E7D84}" dt="2019-07-29T07:43:20.493" v="786"/>
          <ac:picMkLst>
            <pc:docMk/>
            <pc:sldMk cId="1157352619" sldId="375"/>
            <ac:picMk id="6146" creationId="{D597E6E9-3687-4FCA-AC65-32311FB8042B}"/>
          </ac:picMkLst>
        </pc:picChg>
        <pc:picChg chg="add mod">
          <ac:chgData name="Davor Josipovic" userId="c5beaa7c1ac2955a" providerId="LiveId" clId="{928B64CB-8E17-415B-A7C7-520D347E7D84}" dt="2019-07-29T07:49:23.902" v="939" actId="1076"/>
          <ac:picMkLst>
            <pc:docMk/>
            <pc:sldMk cId="1157352619" sldId="375"/>
            <ac:picMk id="6148" creationId="{3845DE4D-F075-4258-91F4-D8124AA3E5F5}"/>
          </ac:picMkLst>
        </pc:picChg>
      </pc:sldChg>
      <pc:sldChg chg="addSp delSp modSp add modNotesTx">
        <pc:chgData name="Davor Josipovic" userId="c5beaa7c1ac2955a" providerId="LiveId" clId="{928B64CB-8E17-415B-A7C7-520D347E7D84}" dt="2019-07-29T07:45:01.372" v="850"/>
        <pc:sldMkLst>
          <pc:docMk/>
          <pc:sldMk cId="3348975012" sldId="376"/>
        </pc:sldMkLst>
        <pc:spChg chg="mod">
          <ac:chgData name="Davor Josipovic" userId="c5beaa7c1ac2955a" providerId="LiveId" clId="{928B64CB-8E17-415B-A7C7-520D347E7D84}" dt="2019-07-29T07:44:48.414" v="847" actId="20577"/>
          <ac:spMkLst>
            <pc:docMk/>
            <pc:sldMk cId="3348975012" sldId="376"/>
            <ac:spMk id="2" creationId="{463BC39B-AE8B-45D3-A6DB-2E33B2854377}"/>
          </ac:spMkLst>
        </pc:spChg>
        <pc:spChg chg="add del mod">
          <ac:chgData name="Davor Josipovic" userId="c5beaa7c1ac2955a" providerId="LiveId" clId="{928B64CB-8E17-415B-A7C7-520D347E7D84}" dt="2019-07-29T07:45:01.372" v="850"/>
          <ac:spMkLst>
            <pc:docMk/>
            <pc:sldMk cId="3348975012" sldId="376"/>
            <ac:spMk id="4" creationId="{1E944932-47F2-406D-87F6-374B8BB9CD0C}"/>
          </ac:spMkLst>
        </pc:spChg>
        <pc:picChg chg="del">
          <ac:chgData name="Davor Josipovic" userId="c5beaa7c1ac2955a" providerId="LiveId" clId="{928B64CB-8E17-415B-A7C7-520D347E7D84}" dt="2019-07-29T07:44:51.196" v="848" actId="478"/>
          <ac:picMkLst>
            <pc:docMk/>
            <pc:sldMk cId="3348975012" sldId="376"/>
            <ac:picMk id="3074" creationId="{F1466F35-A402-4B24-9017-FE547ED28B79}"/>
          </ac:picMkLst>
        </pc:picChg>
        <pc:picChg chg="add">
          <ac:chgData name="Davor Josipovic" userId="c5beaa7c1ac2955a" providerId="LiveId" clId="{928B64CB-8E17-415B-A7C7-520D347E7D84}" dt="2019-07-29T07:45:01.372" v="850"/>
          <ac:picMkLst>
            <pc:docMk/>
            <pc:sldMk cId="3348975012" sldId="376"/>
            <ac:picMk id="7170" creationId="{2E955D0D-BFF7-4C7C-9F80-E9712FB04662}"/>
          </ac:picMkLst>
        </pc:picChg>
      </pc:sldChg>
      <pc:sldChg chg="addSp delSp modSp add modNotesTx">
        <pc:chgData name="Davor Josipovic" userId="c5beaa7c1ac2955a" providerId="LiveId" clId="{928B64CB-8E17-415B-A7C7-520D347E7D84}" dt="2019-07-29T07:58:47.568" v="1147" actId="403"/>
        <pc:sldMkLst>
          <pc:docMk/>
          <pc:sldMk cId="1384229986" sldId="377"/>
        </pc:sldMkLst>
        <pc:spChg chg="mod">
          <ac:chgData name="Davor Josipovic" userId="c5beaa7c1ac2955a" providerId="LiveId" clId="{928B64CB-8E17-415B-A7C7-520D347E7D84}" dt="2019-07-29T07:58:47.568" v="1147" actId="403"/>
          <ac:spMkLst>
            <pc:docMk/>
            <pc:sldMk cId="1384229986" sldId="377"/>
            <ac:spMk id="2" creationId="{C2CE96F2-9BF7-4D29-901D-AA7C6C4F9C8E}"/>
          </ac:spMkLst>
        </pc:spChg>
        <pc:spChg chg="del">
          <ac:chgData name="Davor Josipovic" userId="c5beaa7c1ac2955a" providerId="LiveId" clId="{928B64CB-8E17-415B-A7C7-520D347E7D84}" dt="2019-07-29T07:51:55.082" v="951"/>
          <ac:spMkLst>
            <pc:docMk/>
            <pc:sldMk cId="1384229986" sldId="377"/>
            <ac:spMk id="3" creationId="{C150FFF1-0085-40B6-848A-9AAB3C152531}"/>
          </ac:spMkLst>
        </pc:spChg>
        <pc:spChg chg="add del">
          <ac:chgData name="Davor Josipovic" userId="c5beaa7c1ac2955a" providerId="LiveId" clId="{928B64CB-8E17-415B-A7C7-520D347E7D84}" dt="2019-07-29T07:52:14.424" v="966"/>
          <ac:spMkLst>
            <pc:docMk/>
            <pc:sldMk cId="1384229986" sldId="377"/>
            <ac:spMk id="4" creationId="{3E6BADF1-8EC5-41A7-8E26-F112FDF80DBE}"/>
          </ac:spMkLst>
        </pc:spChg>
        <pc:spChg chg="add del mod">
          <ac:chgData name="Davor Josipovic" userId="c5beaa7c1ac2955a" providerId="LiveId" clId="{928B64CB-8E17-415B-A7C7-520D347E7D84}" dt="2019-07-29T07:55:00.133" v="1065"/>
          <ac:spMkLst>
            <pc:docMk/>
            <pc:sldMk cId="1384229986" sldId="377"/>
            <ac:spMk id="6" creationId="{2596ED3A-1929-4E70-9BB6-25276B1526F1}"/>
          </ac:spMkLst>
        </pc:spChg>
        <pc:picChg chg="add mod ord">
          <ac:chgData name="Davor Josipovic" userId="c5beaa7c1ac2955a" providerId="LiveId" clId="{928B64CB-8E17-415B-A7C7-520D347E7D84}" dt="2019-07-29T07:56:11.807" v="1078" actId="167"/>
          <ac:picMkLst>
            <pc:docMk/>
            <pc:sldMk cId="1384229986" sldId="377"/>
            <ac:picMk id="8" creationId="{278B66A1-D8B8-4B7B-993E-A4A58AFF0C1B}"/>
          </ac:picMkLst>
        </pc:picChg>
        <pc:picChg chg="add mod">
          <ac:chgData name="Davor Josipovic" userId="c5beaa7c1ac2955a" providerId="LiveId" clId="{928B64CB-8E17-415B-A7C7-520D347E7D84}" dt="2019-07-29T07:55:57.876" v="1075" actId="1076"/>
          <ac:picMkLst>
            <pc:docMk/>
            <pc:sldMk cId="1384229986" sldId="377"/>
            <ac:picMk id="10" creationId="{658F6FB2-B5AA-4B8E-8473-B0B2164B2135}"/>
          </ac:picMkLst>
        </pc:picChg>
        <pc:picChg chg="add del">
          <ac:chgData name="Davor Josipovic" userId="c5beaa7c1ac2955a" providerId="LiveId" clId="{928B64CB-8E17-415B-A7C7-520D347E7D84}" dt="2019-07-29T07:54:53.943" v="1064" actId="478"/>
          <ac:picMkLst>
            <pc:docMk/>
            <pc:sldMk cId="1384229986" sldId="377"/>
            <ac:picMk id="8194" creationId="{B1D3F261-EA1F-4F5D-83D9-91E8A9FB2580}"/>
          </ac:picMkLst>
        </pc:picChg>
        <pc:picChg chg="add del">
          <ac:chgData name="Davor Josipovic" userId="c5beaa7c1ac2955a" providerId="LiveId" clId="{928B64CB-8E17-415B-A7C7-520D347E7D84}" dt="2019-07-29T07:52:08.208" v="964"/>
          <ac:picMkLst>
            <pc:docMk/>
            <pc:sldMk cId="1384229986" sldId="377"/>
            <ac:picMk id="8196" creationId="{9BC940D0-6EF1-43C0-A565-41640FF0579A}"/>
          </ac:picMkLst>
        </pc:picChg>
      </pc:sldChg>
      <pc:sldChg chg="modSp add">
        <pc:chgData name="Davor Josipovic" userId="c5beaa7c1ac2955a" providerId="LiveId" clId="{928B64CB-8E17-415B-A7C7-520D347E7D84}" dt="2019-07-29T07:57:27.006" v="1102" actId="6549"/>
        <pc:sldMkLst>
          <pc:docMk/>
          <pc:sldMk cId="3460782076" sldId="378"/>
        </pc:sldMkLst>
        <pc:spChg chg="mod">
          <ac:chgData name="Davor Josipovic" userId="c5beaa7c1ac2955a" providerId="LiveId" clId="{928B64CB-8E17-415B-A7C7-520D347E7D84}" dt="2019-07-29T07:57:19.131" v="1092" actId="20577"/>
          <ac:spMkLst>
            <pc:docMk/>
            <pc:sldMk cId="3460782076" sldId="378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7:57:27.006" v="1102" actId="6549"/>
          <ac:spMkLst>
            <pc:docMk/>
            <pc:sldMk cId="3460782076" sldId="378"/>
            <ac:spMk id="5" creationId="{CA528F7E-FCA6-4235-B85D-808106A53E05}"/>
          </ac:spMkLst>
        </pc:spChg>
      </pc:sldChg>
      <pc:sldChg chg="addSp delSp modSp add del ord modNotesTx">
        <pc:chgData name="Davor Josipovic" userId="c5beaa7c1ac2955a" providerId="LiveId" clId="{928B64CB-8E17-415B-A7C7-520D347E7D84}" dt="2019-07-29T08:27:12.105" v="1920"/>
        <pc:sldMkLst>
          <pc:docMk/>
          <pc:sldMk cId="3056542785" sldId="379"/>
        </pc:sldMkLst>
        <pc:spChg chg="del">
          <ac:chgData name="Davor Josipovic" userId="c5beaa7c1ac2955a" providerId="LiveId" clId="{928B64CB-8E17-415B-A7C7-520D347E7D84}" dt="2019-07-29T08:00:38.557" v="1149"/>
          <ac:spMkLst>
            <pc:docMk/>
            <pc:sldMk cId="3056542785" sldId="379"/>
            <ac:spMk id="2" creationId="{D7286F67-A2C2-4F39-9648-C678AF1A33FA}"/>
          </ac:spMkLst>
        </pc:spChg>
        <pc:spChg chg="del">
          <ac:chgData name="Davor Josipovic" userId="c5beaa7c1ac2955a" providerId="LiveId" clId="{928B64CB-8E17-415B-A7C7-520D347E7D84}" dt="2019-07-29T08:00:38.557" v="1149"/>
          <ac:spMkLst>
            <pc:docMk/>
            <pc:sldMk cId="3056542785" sldId="379"/>
            <ac:spMk id="3" creationId="{CFEF8EC5-E74F-4728-8A4C-EE4F84590316}"/>
          </ac:spMkLst>
        </pc:spChg>
        <pc:spChg chg="add mod">
          <ac:chgData name="Davor Josipovic" userId="c5beaa7c1ac2955a" providerId="LiveId" clId="{928B64CB-8E17-415B-A7C7-520D347E7D84}" dt="2019-07-29T08:24:42.158" v="1855" actId="20577"/>
          <ac:spMkLst>
            <pc:docMk/>
            <pc:sldMk cId="3056542785" sldId="379"/>
            <ac:spMk id="4" creationId="{6052365D-01E5-4D17-916C-D240C27CE774}"/>
          </ac:spMkLst>
        </pc:spChg>
        <pc:spChg chg="add mod">
          <ac:chgData name="Davor Josipovic" userId="c5beaa7c1ac2955a" providerId="LiveId" clId="{928B64CB-8E17-415B-A7C7-520D347E7D84}" dt="2019-07-29T08:07:13.806" v="1358" actId="27636"/>
          <ac:spMkLst>
            <pc:docMk/>
            <pc:sldMk cId="3056542785" sldId="379"/>
            <ac:spMk id="5" creationId="{B1C06055-367F-40CC-AFF5-16C3896AAA77}"/>
          </ac:spMkLst>
        </pc:spChg>
        <pc:spChg chg="add del">
          <ac:chgData name="Davor Josipovic" userId="c5beaa7c1ac2955a" providerId="LiveId" clId="{928B64CB-8E17-415B-A7C7-520D347E7D84}" dt="2019-07-29T08:02:24.824" v="1217"/>
          <ac:spMkLst>
            <pc:docMk/>
            <pc:sldMk cId="3056542785" sldId="379"/>
            <ac:spMk id="6" creationId="{235D7689-A458-48E1-B149-04CF76E96CA4}"/>
          </ac:spMkLst>
        </pc:spChg>
        <pc:picChg chg="add mod">
          <ac:chgData name="Davor Josipovic" userId="c5beaa7c1ac2955a" providerId="LiveId" clId="{928B64CB-8E17-415B-A7C7-520D347E7D84}" dt="2019-07-29T08:08:52.746" v="1362" actId="1076"/>
          <ac:picMkLst>
            <pc:docMk/>
            <pc:sldMk cId="3056542785" sldId="379"/>
            <ac:picMk id="7" creationId="{8F7FF123-CCF8-4A9C-837D-9E6D6AE6223C}"/>
          </ac:picMkLst>
        </pc:picChg>
      </pc:sldChg>
      <pc:sldChg chg="addSp modSp add">
        <pc:chgData name="Davor Josipovic" userId="c5beaa7c1ac2955a" providerId="LiveId" clId="{928B64CB-8E17-415B-A7C7-520D347E7D84}" dt="2019-07-29T08:16:25.729" v="1671" actId="1076"/>
        <pc:sldMkLst>
          <pc:docMk/>
          <pc:sldMk cId="1314869589" sldId="380"/>
        </pc:sldMkLst>
        <pc:spChg chg="mod">
          <ac:chgData name="Davor Josipovic" userId="c5beaa7c1ac2955a" providerId="LiveId" clId="{928B64CB-8E17-415B-A7C7-520D347E7D84}" dt="2019-07-29T08:10:41.351" v="1487" actId="20577"/>
          <ac:spMkLst>
            <pc:docMk/>
            <pc:sldMk cId="1314869589" sldId="380"/>
            <ac:spMk id="2" creationId="{7C2EDA38-F294-4E6E-A041-B2352E27CE13}"/>
          </ac:spMkLst>
        </pc:spChg>
        <pc:spChg chg="mod">
          <ac:chgData name="Davor Josipovic" userId="c5beaa7c1ac2955a" providerId="LiveId" clId="{928B64CB-8E17-415B-A7C7-520D347E7D84}" dt="2019-07-29T08:13:14.421" v="1661" actId="20577"/>
          <ac:spMkLst>
            <pc:docMk/>
            <pc:sldMk cId="1314869589" sldId="380"/>
            <ac:spMk id="3" creationId="{93D3CED8-33F4-4A4F-9CCE-B28DD25A6CE4}"/>
          </ac:spMkLst>
        </pc:spChg>
        <pc:picChg chg="add mod ord modCrop">
          <ac:chgData name="Davor Josipovic" userId="c5beaa7c1ac2955a" providerId="LiveId" clId="{928B64CB-8E17-415B-A7C7-520D347E7D84}" dt="2019-07-29T08:16:25.729" v="1671" actId="1076"/>
          <ac:picMkLst>
            <pc:docMk/>
            <pc:sldMk cId="1314869589" sldId="380"/>
            <ac:picMk id="5" creationId="{81CFF22F-EFB1-406B-AA89-487418DBF283}"/>
          </ac:picMkLst>
        </pc:picChg>
      </pc:sldChg>
      <pc:sldChg chg="addSp delSp modSp add">
        <pc:chgData name="Davor Josipovic" userId="c5beaa7c1ac2955a" providerId="LiveId" clId="{928B64CB-8E17-415B-A7C7-520D347E7D84}" dt="2019-07-29T08:17:52.338" v="1675"/>
        <pc:sldMkLst>
          <pc:docMk/>
          <pc:sldMk cId="927868316" sldId="382"/>
        </pc:sldMkLst>
        <pc:spChg chg="add del mod">
          <ac:chgData name="Davor Josipovic" userId="c5beaa7c1ac2955a" providerId="LiveId" clId="{928B64CB-8E17-415B-A7C7-520D347E7D84}" dt="2019-07-29T08:17:52.338" v="1675"/>
          <ac:spMkLst>
            <pc:docMk/>
            <pc:sldMk cId="927868316" sldId="382"/>
            <ac:spMk id="4" creationId="{B5C7E4B1-3F7C-4AE2-8180-6465F796DBC8}"/>
          </ac:spMkLst>
        </pc:spChg>
        <pc:picChg chg="del">
          <ac:chgData name="Davor Josipovic" userId="c5beaa7c1ac2955a" providerId="LiveId" clId="{928B64CB-8E17-415B-A7C7-520D347E7D84}" dt="2019-07-29T08:17:50.396" v="1674" actId="478"/>
          <ac:picMkLst>
            <pc:docMk/>
            <pc:sldMk cId="927868316" sldId="382"/>
            <ac:picMk id="5" creationId="{6F3CE57A-F1D5-4A48-B8B9-F3352ADC8583}"/>
          </ac:picMkLst>
        </pc:picChg>
        <pc:picChg chg="add mod">
          <ac:chgData name="Davor Josipovic" userId="c5beaa7c1ac2955a" providerId="LiveId" clId="{928B64CB-8E17-415B-A7C7-520D347E7D84}" dt="2019-07-29T08:17:52.338" v="1675"/>
          <ac:picMkLst>
            <pc:docMk/>
            <pc:sldMk cId="927868316" sldId="382"/>
            <ac:picMk id="7" creationId="{46AD50D7-25C2-4A9F-9494-CCE4663D61ED}"/>
          </ac:picMkLst>
        </pc:picChg>
      </pc:sldChg>
      <pc:sldChg chg="addSp delSp modSp add ord">
        <pc:chgData name="Davor Josipovic" userId="c5beaa7c1ac2955a" providerId="LiveId" clId="{928B64CB-8E17-415B-A7C7-520D347E7D84}" dt="2019-07-29T08:22:50.838" v="1831"/>
        <pc:sldMkLst>
          <pc:docMk/>
          <pc:sldMk cId="3594623893" sldId="383"/>
        </pc:sldMkLst>
        <pc:spChg chg="add del mod">
          <ac:chgData name="Davor Josipovic" userId="c5beaa7c1ac2955a" providerId="LiveId" clId="{928B64CB-8E17-415B-A7C7-520D347E7D84}" dt="2019-07-29T08:18:52.464" v="1678"/>
          <ac:spMkLst>
            <pc:docMk/>
            <pc:sldMk cId="3594623893" sldId="383"/>
            <ac:spMk id="4" creationId="{D7207542-5876-47E6-9B69-CAB1209B6038}"/>
          </ac:spMkLst>
        </pc:spChg>
        <pc:picChg chg="add mod">
          <ac:chgData name="Davor Josipovic" userId="c5beaa7c1ac2955a" providerId="LiveId" clId="{928B64CB-8E17-415B-A7C7-520D347E7D84}" dt="2019-07-29T08:18:52.464" v="1678"/>
          <ac:picMkLst>
            <pc:docMk/>
            <pc:sldMk cId="3594623893" sldId="383"/>
            <ac:picMk id="6" creationId="{9F9AFB5B-DE0E-48D2-A457-CD5F4C8BF20A}"/>
          </ac:picMkLst>
        </pc:picChg>
        <pc:picChg chg="del">
          <ac:chgData name="Davor Josipovic" userId="c5beaa7c1ac2955a" providerId="LiveId" clId="{928B64CB-8E17-415B-A7C7-520D347E7D84}" dt="2019-07-29T08:18:50.214" v="1677" actId="478"/>
          <ac:picMkLst>
            <pc:docMk/>
            <pc:sldMk cId="3594623893" sldId="383"/>
            <ac:picMk id="7" creationId="{46AD50D7-25C2-4A9F-9494-CCE4663D61ED}"/>
          </ac:picMkLst>
        </pc:picChg>
      </pc:sldChg>
      <pc:sldChg chg="modSp add">
        <pc:chgData name="Davor Josipovic" userId="c5beaa7c1ac2955a" providerId="LiveId" clId="{928B64CB-8E17-415B-A7C7-520D347E7D84}" dt="2019-07-29T08:22:34.727" v="1830" actId="20577"/>
        <pc:sldMkLst>
          <pc:docMk/>
          <pc:sldMk cId="3257244542" sldId="384"/>
        </pc:sldMkLst>
        <pc:spChg chg="mod">
          <ac:chgData name="Davor Josipovic" userId="c5beaa7c1ac2955a" providerId="LiveId" clId="{928B64CB-8E17-415B-A7C7-520D347E7D84}" dt="2019-07-29T08:20:06.567" v="1700" actId="20577"/>
          <ac:spMkLst>
            <pc:docMk/>
            <pc:sldMk cId="3257244542" sldId="384"/>
            <ac:spMk id="2" creationId="{AEFC41BD-12F1-4235-985B-8B241DC3B782}"/>
          </ac:spMkLst>
        </pc:spChg>
        <pc:spChg chg="mod">
          <ac:chgData name="Davor Josipovic" userId="c5beaa7c1ac2955a" providerId="LiveId" clId="{928B64CB-8E17-415B-A7C7-520D347E7D84}" dt="2019-07-29T08:22:34.727" v="1830" actId="20577"/>
          <ac:spMkLst>
            <pc:docMk/>
            <pc:sldMk cId="3257244542" sldId="384"/>
            <ac:spMk id="3" creationId="{3B6D46CC-71A7-4021-84DB-365EA728EC19}"/>
          </ac:spMkLst>
        </pc:spChg>
      </pc:sldChg>
      <pc:sldChg chg="modSp add">
        <pc:chgData name="Davor Josipovic" userId="c5beaa7c1ac2955a" providerId="LiveId" clId="{928B64CB-8E17-415B-A7C7-520D347E7D84}" dt="2019-07-29T08:27:09.073" v="1919" actId="20577"/>
        <pc:sldMkLst>
          <pc:docMk/>
          <pc:sldMk cId="2681900180" sldId="385"/>
        </pc:sldMkLst>
        <pc:spChg chg="mod">
          <ac:chgData name="Davor Josipovic" userId="c5beaa7c1ac2955a" providerId="LiveId" clId="{928B64CB-8E17-415B-A7C7-520D347E7D84}" dt="2019-07-29T08:26:59.213" v="1891" actId="20577"/>
          <ac:spMkLst>
            <pc:docMk/>
            <pc:sldMk cId="2681900180" sldId="385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8:27:09.073" v="1919" actId="20577"/>
          <ac:spMkLst>
            <pc:docMk/>
            <pc:sldMk cId="2681900180" sldId="385"/>
            <ac:spMk id="5" creationId="{CA528F7E-FCA6-4235-B85D-808106A53E05}"/>
          </ac:spMkLst>
        </pc:spChg>
      </pc:sldChg>
    </pc:docChg>
  </pc:docChgLst>
  <pc:docChgLst>
    <pc:chgData name="Davor Josipovic" userId="c5beaa7c1ac2955a" providerId="LiveId" clId="{2B2E02C9-F92B-46B7-AEE7-BDDE26A8B4F0}"/>
  </pc:docChgLst>
  <pc:docChgLst>
    <pc:chgData name="Davor Josipovic" userId="c5beaa7c1ac2955a" providerId="LiveId" clId="{AA192CAC-6486-4EDF-A55B-BD09A2B748C1}"/>
    <pc:docChg chg="undo redo custSel mod addSld delSld modSld sldOrd modSection">
      <pc:chgData name="Davor Josipovic" userId="c5beaa7c1ac2955a" providerId="LiveId" clId="{AA192CAC-6486-4EDF-A55B-BD09A2B748C1}" dt="2019-09-09T21:32:17.912" v="13913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">
        <pc:chgData name="Davor Josipovic" userId="c5beaa7c1ac2955a" providerId="LiveId" clId="{AA192CAC-6486-4EDF-A55B-BD09A2B748C1}" dt="2019-06-30T19:52:58.971" v="3159" actId="20577"/>
        <pc:sldMkLst>
          <pc:docMk/>
          <pc:sldMk cId="1633626649" sldId="324"/>
        </pc:sldMkLst>
        <pc:spChg chg="mod">
          <ac:chgData name="Davor Josipovic" userId="c5beaa7c1ac2955a" providerId="LiveId" clId="{AA192CAC-6486-4EDF-A55B-BD09A2B748C1}" dt="2019-06-30T19:52:58.971" v="3159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addSp delSp add">
        <pc:chgData name="Davor Josipovic" userId="c5beaa7c1ac2955a" providerId="LiveId" clId="{AA192CAC-6486-4EDF-A55B-BD09A2B748C1}" dt="2019-06-30T19:54:23.986" v="3161"/>
        <pc:sldMkLst>
          <pc:docMk/>
          <pc:sldMk cId="605853295" sldId="325"/>
        </pc:sldMkLst>
        <pc:picChg chg="add del">
          <ac:chgData name="Davor Josipovic" userId="c5beaa7c1ac2955a" providerId="LiveId" clId="{AA192CAC-6486-4EDF-A55B-BD09A2B748C1}" dt="2019-06-30T19:54:23.986" v="3161"/>
          <ac:picMkLst>
            <pc:docMk/>
            <pc:sldMk cId="605853295" sldId="325"/>
            <ac:picMk id="2" creationId="{904BAEEA-9ABD-4905-9654-A6C102F10606}"/>
          </ac:picMkLst>
        </pc:pic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7-01T20:00:18.653" v="4002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7-01T20:00:18.653" v="4002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modSp add">
        <pc:chgData name="Davor Josipovic" userId="c5beaa7c1ac2955a" providerId="LiveId" clId="{AA192CAC-6486-4EDF-A55B-BD09A2B748C1}" dt="2019-06-30T20:04:19.029" v="3478" actId="20577"/>
        <pc:sldMkLst>
          <pc:docMk/>
          <pc:sldMk cId="2397994617" sldId="328"/>
        </pc:sldMkLst>
        <pc:spChg chg="mod">
          <ac:chgData name="Davor Josipovic" userId="c5beaa7c1ac2955a" providerId="LiveId" clId="{AA192CAC-6486-4EDF-A55B-BD09A2B748C1}" dt="2019-06-30T20:04:19.029" v="3478" actId="20577"/>
          <ac:spMkLst>
            <pc:docMk/>
            <pc:sldMk cId="2397994617" sldId="328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 ord">
        <pc:chgData name="Davor Josipovic" userId="c5beaa7c1ac2955a" providerId="LiveId" clId="{AA192CAC-6486-4EDF-A55B-BD09A2B748C1}" dt="2019-07-01T20:02:13.535" v="4074" actId="20577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20:02:13.535" v="4074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 ord modNotesTx">
        <pc:chgData name="Davor Josipovic" userId="c5beaa7c1ac2955a" providerId="LiveId" clId="{AA192CAC-6486-4EDF-A55B-BD09A2B748C1}" dt="2019-07-01T20:26:53.187" v="4245" actId="20577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  <pc:spChg chg="mod">
          <ac:chgData name="Davor Josipovic" userId="c5beaa7c1ac2955a" providerId="LiveId" clId="{AA192CAC-6486-4EDF-A55B-BD09A2B748C1}" dt="2019-06-30T19:55:51.386" v="3167" actId="6549"/>
          <ac:spMkLst>
            <pc:docMk/>
            <pc:sldMk cId="1113537900" sldId="332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58:41.014" v="3956" actId="20577"/>
        <pc:sldMkLst>
          <pc:docMk/>
          <pc:sldMk cId="1897312485" sldId="333"/>
        </pc:sldMkLst>
        <pc:spChg chg="mod">
          <ac:chgData name="Davor Josipovic" userId="c5beaa7c1ac2955a" providerId="LiveId" clId="{AA192CAC-6486-4EDF-A55B-BD09A2B748C1}" dt="2019-06-30T19:21:17.643" v="3083" actId="20577"/>
          <ac:spMkLst>
            <pc:docMk/>
            <pc:sldMk cId="1897312485" sldId="333"/>
            <ac:spMk id="2" creationId="{CAFA2690-3BDA-4369-9B37-1F3C44EE53B9}"/>
          </ac:spMkLst>
        </pc:spChg>
        <pc:spChg chg="mod">
          <ac:chgData name="Davor Josipovic" userId="c5beaa7c1ac2955a" providerId="LiveId" clId="{AA192CAC-6486-4EDF-A55B-BD09A2B748C1}" dt="2019-07-01T19:58:41.014" v="3956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addSp delSp modSp add ord">
        <pc:chgData name="Davor Josipovic" userId="c5beaa7c1ac2955a" providerId="LiveId" clId="{AA192CAC-6486-4EDF-A55B-BD09A2B748C1}" dt="2019-06-30T19:23:07.668" v="3098" actId="20577"/>
        <pc:sldMkLst>
          <pc:docMk/>
          <pc:sldMk cId="1630777279" sldId="334"/>
        </pc:sldMkLst>
        <pc:spChg chg="mod">
          <ac:chgData name="Davor Josipovic" userId="c5beaa7c1ac2955a" providerId="LiveId" clId="{AA192CAC-6486-4EDF-A55B-BD09A2B748C1}" dt="2019-06-30T19:23:07.668" v="3098" actId="20577"/>
          <ac:spMkLst>
            <pc:docMk/>
            <pc:sldMk cId="1630777279" sldId="334"/>
            <ac:spMk id="2" creationId="{DF5B0977-EA14-4F5E-A56E-D047F129EAC3}"/>
          </ac:spMkLst>
        </pc:spChg>
        <pc:spChg chg="del">
          <ac:chgData name="Davor Josipovic" userId="c5beaa7c1ac2955a" providerId="LiveId" clId="{AA192CAC-6486-4EDF-A55B-BD09A2B748C1}" dt="2019-06-30T19:22:55.622" v="3086"/>
          <ac:spMkLst>
            <pc:docMk/>
            <pc:sldMk cId="1630777279" sldId="334"/>
            <ac:spMk id="3" creationId="{2E8DC130-2AEB-40AF-A538-F936274DF2BA}"/>
          </ac:spMkLst>
        </pc:spChg>
        <pc:picChg chg="add mod">
          <ac:chgData name="Davor Josipovic" userId="c5beaa7c1ac2955a" providerId="LiveId" clId="{AA192CAC-6486-4EDF-A55B-BD09A2B748C1}" dt="2019-06-30T19:22:55.622" v="3086"/>
          <ac:picMkLst>
            <pc:docMk/>
            <pc:sldMk cId="1630777279" sldId="334"/>
            <ac:picMk id="4" creationId="{EA5F81B4-DF92-4272-B5CE-0C24847B8275}"/>
          </ac:picMkLst>
        </pc:picChg>
      </pc:sldChg>
      <pc:sldChg chg="addSp delSp modSp">
        <pc:chgData name="Davor Josipovic" userId="c5beaa7c1ac2955a" providerId="LiveId" clId="{AA192CAC-6486-4EDF-A55B-BD09A2B748C1}" dt="2019-07-02T19:43:45.363" v="4353" actId="1076"/>
        <pc:sldMkLst>
          <pc:docMk/>
          <pc:sldMk cId="2044329185" sldId="335"/>
        </pc:sldMkLst>
        <pc:picChg chg="add del mod">
          <ac:chgData name="Davor Josipovic" userId="c5beaa7c1ac2955a" providerId="LiveId" clId="{AA192CAC-6486-4EDF-A55B-BD09A2B748C1}" dt="2019-07-02T19:28:59.344" v="4336" actId="478"/>
          <ac:picMkLst>
            <pc:docMk/>
            <pc:sldMk cId="2044329185" sldId="335"/>
            <ac:picMk id="3" creationId="{B35CDCC9-754C-45C9-A980-87CD326E14FA}"/>
          </ac:picMkLst>
        </pc:picChg>
        <pc:picChg chg="add mod">
          <ac:chgData name="Davor Josipovic" userId="c5beaa7c1ac2955a" providerId="LiveId" clId="{AA192CAC-6486-4EDF-A55B-BD09A2B748C1}" dt="2019-07-02T19:43:45.363" v="4353" actId="1076"/>
          <ac:picMkLst>
            <pc:docMk/>
            <pc:sldMk cId="2044329185" sldId="335"/>
            <ac:picMk id="4" creationId="{14953F31-1092-4C91-991D-3609B404A5F2}"/>
          </ac:picMkLst>
        </pc:picChg>
      </pc:sldChg>
      <pc:sldChg chg="ord">
        <pc:chgData name="Davor Josipovic" userId="c5beaa7c1ac2955a" providerId="LiveId" clId="{AA192CAC-6486-4EDF-A55B-BD09A2B748C1}" dt="2019-07-01T20:29:51.785" v="4301"/>
        <pc:sldMkLst>
          <pc:docMk/>
          <pc:sldMk cId="3715892533" sldId="336"/>
        </pc:sldMkLst>
      </pc:sldChg>
      <pc:sldChg chg="addSp delSp">
        <pc:chgData name="Davor Josipovic" userId="c5beaa7c1ac2955a" providerId="LiveId" clId="{AA192CAC-6486-4EDF-A55B-BD09A2B748C1}" dt="2019-07-02T19:43:45.905" v="4354"/>
        <pc:sldMkLst>
          <pc:docMk/>
          <pc:sldMk cId="2505585746" sldId="337"/>
        </pc:sldMkLst>
        <pc:picChg chg="add del">
          <ac:chgData name="Davor Josipovic" userId="c5beaa7c1ac2955a" providerId="LiveId" clId="{AA192CAC-6486-4EDF-A55B-BD09A2B748C1}" dt="2019-07-02T19:43:45.905" v="4354"/>
          <ac:picMkLst>
            <pc:docMk/>
            <pc:sldMk cId="2505585746" sldId="337"/>
            <ac:picMk id="4" creationId="{96BA8FAE-2976-43AB-BF2C-85D69E6A76B7}"/>
          </ac:picMkLst>
        </pc:picChg>
      </pc:sldChg>
      <pc:sldChg chg="addSp delSp modSp">
        <pc:chgData name="Davor Josipovic" userId="c5beaa7c1ac2955a" providerId="LiveId" clId="{AA192CAC-6486-4EDF-A55B-BD09A2B748C1}" dt="2019-07-02T19:45:12.937" v="4363" actId="1076"/>
        <pc:sldMkLst>
          <pc:docMk/>
          <pc:sldMk cId="4204608880" sldId="338"/>
        </pc:sldMkLst>
        <pc:picChg chg="add del">
          <ac:chgData name="Davor Josipovic" userId="c5beaa7c1ac2955a" providerId="LiveId" clId="{AA192CAC-6486-4EDF-A55B-BD09A2B748C1}" dt="2019-07-02T19:43:22.414" v="4345"/>
          <ac:picMkLst>
            <pc:docMk/>
            <pc:sldMk cId="4204608880" sldId="338"/>
            <ac:picMk id="4" creationId="{B87353E9-D007-429A-B480-743213B35D80}"/>
          </ac:picMkLst>
        </pc:picChg>
        <pc:picChg chg="add mod">
          <ac:chgData name="Davor Josipovic" userId="c5beaa7c1ac2955a" providerId="LiveId" clId="{AA192CAC-6486-4EDF-A55B-BD09A2B748C1}" dt="2019-07-02T19:45:12.937" v="4363" actId="1076"/>
          <ac:picMkLst>
            <pc:docMk/>
            <pc:sldMk cId="4204608880" sldId="338"/>
            <ac:picMk id="6" creationId="{D2C856F3-5FBF-490F-91D8-7185F41BD635}"/>
          </ac:picMkLst>
        </pc:picChg>
        <pc:picChg chg="add mod">
          <ac:chgData name="Davor Josipovic" userId="c5beaa7c1ac2955a" providerId="LiveId" clId="{AA192CAC-6486-4EDF-A55B-BD09A2B748C1}" dt="2019-07-02T19:45:08.743" v="4362" actId="1076"/>
          <ac:picMkLst>
            <pc:docMk/>
            <pc:sldMk cId="4204608880" sldId="338"/>
            <ac:picMk id="7" creationId="{A0260204-3A33-4C7E-94A7-7630E2C4882B}"/>
          </ac:picMkLst>
        </pc:picChg>
      </pc:sldChg>
      <pc:sldChg chg="addSp delSp modSp add">
        <pc:chgData name="Davor Josipovic" userId="c5beaa7c1ac2955a" providerId="LiveId" clId="{AA192CAC-6486-4EDF-A55B-BD09A2B748C1}" dt="2019-06-30T19:54:39.195" v="3166"/>
        <pc:sldMkLst>
          <pc:docMk/>
          <pc:sldMk cId="4071028268" sldId="339"/>
        </pc:sldMkLst>
        <pc:spChg chg="del mod">
          <ac:chgData name="Davor Josipovic" userId="c5beaa7c1ac2955a" providerId="LiveId" clId="{AA192CAC-6486-4EDF-A55B-BD09A2B748C1}" dt="2019-06-30T19:54:39.195" v="3166"/>
          <ac:spMkLst>
            <pc:docMk/>
            <pc:sldMk cId="4071028268" sldId="339"/>
            <ac:spMk id="5" creationId="{3BFE8F61-1379-48E2-AD30-DC27940D9A5F}"/>
          </ac:spMkLst>
        </pc:spChg>
        <pc:picChg chg="add del">
          <ac:chgData name="Davor Josipovic" userId="c5beaa7c1ac2955a" providerId="LiveId" clId="{AA192CAC-6486-4EDF-A55B-BD09A2B748C1}" dt="2019-06-30T19:54:30.924" v="3164"/>
          <ac:picMkLst>
            <pc:docMk/>
            <pc:sldMk cId="4071028268" sldId="339"/>
            <ac:picMk id="2" creationId="{C74ED66A-4F15-4A82-8885-CDD87FA42CF9}"/>
          </ac:picMkLst>
        </pc:picChg>
        <pc:picChg chg="add mod">
          <ac:chgData name="Davor Josipovic" userId="c5beaa7c1ac2955a" providerId="LiveId" clId="{AA192CAC-6486-4EDF-A55B-BD09A2B748C1}" dt="2019-06-30T19:54:39.195" v="3166"/>
          <ac:picMkLst>
            <pc:docMk/>
            <pc:sldMk cId="4071028268" sldId="339"/>
            <ac:picMk id="3" creationId="{0B6416D1-F591-4F25-8820-9E7FB4943F6C}"/>
          </ac:picMkLst>
        </pc:picChg>
      </pc:sldChg>
      <pc:sldChg chg="modSp add">
        <pc:chgData name="Davor Josipovic" userId="c5beaa7c1ac2955a" providerId="LiveId" clId="{AA192CAC-6486-4EDF-A55B-BD09A2B748C1}" dt="2019-06-30T20:03:18.550" v="3466" actId="20577"/>
        <pc:sldMkLst>
          <pc:docMk/>
          <pc:sldMk cId="3207057542" sldId="340"/>
        </pc:sldMkLst>
        <pc:spChg chg="mod">
          <ac:chgData name="Davor Josipovic" userId="c5beaa7c1ac2955a" providerId="LiveId" clId="{AA192CAC-6486-4EDF-A55B-BD09A2B748C1}" dt="2019-06-30T19:59:27.024" v="3215" actId="20577"/>
          <ac:spMkLst>
            <pc:docMk/>
            <pc:sldMk cId="3207057542" sldId="340"/>
            <ac:spMk id="2" creationId="{BCD1E300-6EFA-4D88-8F9B-404A799BD375}"/>
          </ac:spMkLst>
        </pc:spChg>
        <pc:spChg chg="mod">
          <ac:chgData name="Davor Josipovic" userId="c5beaa7c1ac2955a" providerId="LiveId" clId="{AA192CAC-6486-4EDF-A55B-BD09A2B748C1}" dt="2019-06-30T20:03:18.550" v="3466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 add">
        <pc:chgData name="Davor Josipovic" userId="c5beaa7c1ac2955a" providerId="LiveId" clId="{AA192CAC-6486-4EDF-A55B-BD09A2B748C1}" dt="2019-07-01T19:12:55.672" v="3691" actId="20577"/>
        <pc:sldMkLst>
          <pc:docMk/>
          <pc:sldMk cId="339420482" sldId="341"/>
        </pc:sldMkLst>
        <pc:spChg chg="mod">
          <ac:chgData name="Davor Josipovic" userId="c5beaa7c1ac2955a" providerId="LiveId" clId="{AA192CAC-6486-4EDF-A55B-BD09A2B748C1}" dt="2019-06-30T20:06:57.949" v="3487" actId="20577"/>
          <ac:spMkLst>
            <pc:docMk/>
            <pc:sldMk cId="339420482" sldId="341"/>
            <ac:spMk id="2" creationId="{876EBC27-AAF2-4395-AA5B-C26C337D134B}"/>
          </ac:spMkLst>
        </pc:spChg>
        <pc:spChg chg="mod">
          <ac:chgData name="Davor Josipovic" userId="c5beaa7c1ac2955a" providerId="LiveId" clId="{AA192CAC-6486-4EDF-A55B-BD09A2B748C1}" dt="2019-07-01T19:12:55.672" v="3691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">
        <pc:chgData name="Davor Josipovic" userId="c5beaa7c1ac2955a" providerId="LiveId" clId="{AA192CAC-6486-4EDF-A55B-BD09A2B748C1}" dt="2019-07-01T20:01:35.219" v="4043" actId="20577"/>
        <pc:sldMkLst>
          <pc:docMk/>
          <pc:sldMk cId="2242576791" sldId="342"/>
        </pc:sldMkLst>
        <pc:spChg chg="mod">
          <ac:chgData name="Davor Josipovic" userId="c5beaa7c1ac2955a" providerId="LiveId" clId="{AA192CAC-6486-4EDF-A55B-BD09A2B748C1}" dt="2019-07-01T20:01:35.219" v="4043" actId="20577"/>
          <ac:spMkLst>
            <pc:docMk/>
            <pc:sldMk cId="2242576791" sldId="342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19:28:45.534" v="3771" actId="313"/>
        <pc:sldMkLst>
          <pc:docMk/>
          <pc:sldMk cId="3554752118" sldId="343"/>
        </pc:sldMkLst>
        <pc:spChg chg="mod">
          <ac:chgData name="Davor Josipovic" userId="c5beaa7c1ac2955a" providerId="LiveId" clId="{AA192CAC-6486-4EDF-A55B-BD09A2B748C1}" dt="2019-07-01T19:28:45.534" v="3771" actId="313"/>
          <ac:spMkLst>
            <pc:docMk/>
            <pc:sldMk cId="3554752118" sldId="343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02:35.377" v="4123" actId="20577"/>
        <pc:sldMkLst>
          <pc:docMk/>
          <pc:sldMk cId="1759269431" sldId="344"/>
        </pc:sldMkLst>
        <pc:spChg chg="mod">
          <ac:chgData name="Davor Josipovic" userId="c5beaa7c1ac2955a" providerId="LiveId" clId="{AA192CAC-6486-4EDF-A55B-BD09A2B748C1}" dt="2019-07-01T20:02:35.377" v="4123" actId="20577"/>
          <ac:spMkLst>
            <pc:docMk/>
            <pc:sldMk cId="1759269431" sldId="344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27:15.668" v="4269" actId="20577"/>
        <pc:sldMkLst>
          <pc:docMk/>
          <pc:sldMk cId="3851083980" sldId="345"/>
        </pc:sldMkLst>
        <pc:spChg chg="mod">
          <ac:chgData name="Davor Josipovic" userId="c5beaa7c1ac2955a" providerId="LiveId" clId="{AA192CAC-6486-4EDF-A55B-BD09A2B748C1}" dt="2019-07-01T20:27:15.668" v="4269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12:32.372" v="3668" actId="20577"/>
        <pc:sldMkLst>
          <pc:docMk/>
          <pc:sldMk cId="1012656521" sldId="348"/>
        </pc:sldMkLst>
        <pc:spChg chg="mod">
          <ac:chgData name="Davor Josipovic" userId="c5beaa7c1ac2955a" providerId="LiveId" clId="{AA192CAC-6486-4EDF-A55B-BD09A2B748C1}" dt="2019-07-01T19:12:29.257" v="3663" actId="20577"/>
          <ac:spMkLst>
            <pc:docMk/>
            <pc:sldMk cId="1012656521" sldId="348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19:12:32.372" v="3668" actId="20577"/>
          <ac:spMkLst>
            <pc:docMk/>
            <pc:sldMk cId="1012656521" sldId="348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7-01T19:16:35.435" v="3697" actId="20577"/>
        <pc:sldMkLst>
          <pc:docMk/>
          <pc:sldMk cId="1435820087" sldId="349"/>
        </pc:sldMkLst>
        <pc:spChg chg="mod">
          <ac:chgData name="Davor Josipovic" userId="c5beaa7c1ac2955a" providerId="LiveId" clId="{AA192CAC-6486-4EDF-A55B-BD09A2B748C1}" dt="2019-07-01T19:16:35.435" v="3697" actId="20577"/>
          <ac:spMkLst>
            <pc:docMk/>
            <pc:sldMk cId="1435820087" sldId="349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AA192CAC-6486-4EDF-A55B-BD09A2B748C1}" dt="2019-07-01T19:17:42.484" v="3738" actId="404"/>
        <pc:sldMkLst>
          <pc:docMk/>
          <pc:sldMk cId="2773081935" sldId="350"/>
        </pc:sldMkLst>
        <pc:spChg chg="mod">
          <ac:chgData name="Davor Josipovic" userId="c5beaa7c1ac2955a" providerId="LiveId" clId="{AA192CAC-6486-4EDF-A55B-BD09A2B748C1}" dt="2019-07-01T19:17:42.484" v="3738" actId="404"/>
          <ac:spMkLst>
            <pc:docMk/>
            <pc:sldMk cId="2773081935" sldId="350"/>
            <ac:spMk id="2" creationId="{C4EF504A-35B5-4C83-AB58-5C9086BC0544}"/>
          </ac:spMkLst>
        </pc:spChg>
        <pc:spChg chg="del">
          <ac:chgData name="Davor Josipovic" userId="c5beaa7c1ac2955a" providerId="LiveId" clId="{AA192CAC-6486-4EDF-A55B-BD09A2B748C1}" dt="2019-07-01T19:16:24.345" v="3694"/>
          <ac:spMkLst>
            <pc:docMk/>
            <pc:sldMk cId="2773081935" sldId="350"/>
            <ac:spMk id="3" creationId="{3392BB1D-13C0-4A35-8DC0-905003B48EAE}"/>
          </ac:spMkLst>
        </pc:spChg>
        <pc:picChg chg="add mod">
          <ac:chgData name="Davor Josipovic" userId="c5beaa7c1ac2955a" providerId="LiveId" clId="{AA192CAC-6486-4EDF-A55B-BD09A2B748C1}" dt="2019-07-01T19:16:24.345" v="3694"/>
          <ac:picMkLst>
            <pc:docMk/>
            <pc:sldMk cId="2773081935" sldId="350"/>
            <ac:picMk id="4" creationId="{046274AF-472F-4063-AA09-EB847423C510}"/>
          </ac:picMkLst>
        </pc:picChg>
      </pc:sldChg>
      <pc:sldChg chg="delSp modSp add">
        <pc:chgData name="Davor Josipovic" userId="c5beaa7c1ac2955a" providerId="LiveId" clId="{AA192CAC-6486-4EDF-A55B-BD09A2B748C1}" dt="2019-07-01T19:19:39.233" v="3756" actId="20577"/>
        <pc:sldMkLst>
          <pc:docMk/>
          <pc:sldMk cId="497452860" sldId="351"/>
        </pc:sldMkLst>
        <pc:spChg chg="mod">
          <ac:chgData name="Davor Josipovic" userId="c5beaa7c1ac2955a" providerId="LiveId" clId="{AA192CAC-6486-4EDF-A55B-BD09A2B748C1}" dt="2019-07-01T19:19:39.233" v="3756" actId="20577"/>
          <ac:spMkLst>
            <pc:docMk/>
            <pc:sldMk cId="497452860" sldId="351"/>
            <ac:spMk id="3" creationId="{B684F9E5-F86E-4C22-A298-BAF6033EAD66}"/>
          </ac:spMkLst>
        </pc:spChg>
        <pc:spChg chg="del mod">
          <ac:chgData name="Davor Josipovic" userId="c5beaa7c1ac2955a" providerId="LiveId" clId="{AA192CAC-6486-4EDF-A55B-BD09A2B748C1}" dt="2019-07-01T19:19:11.294" v="3744" actId="478"/>
          <ac:spMkLst>
            <pc:docMk/>
            <pc:sldMk cId="497452860" sldId="351"/>
            <ac:spMk id="5" creationId="{0C2CDD3C-6029-4C71-BA60-C885CEB77104}"/>
          </ac:spMkLst>
        </pc:spChg>
        <pc:picChg chg="del">
          <ac:chgData name="Davor Josipovic" userId="c5beaa7c1ac2955a" providerId="LiveId" clId="{AA192CAC-6486-4EDF-A55B-BD09A2B748C1}" dt="2019-07-01T19:19:07.316" v="3742" actId="478"/>
          <ac:picMkLst>
            <pc:docMk/>
            <pc:sldMk cId="497452860" sldId="351"/>
            <ac:picMk id="4" creationId="{96C7B94B-AD3E-4E53-8A09-B79A3EF4E2AA}"/>
          </ac:picMkLst>
        </pc:picChg>
        <pc:picChg chg="del">
          <ac:chgData name="Davor Josipovic" userId="c5beaa7c1ac2955a" providerId="LiveId" clId="{AA192CAC-6486-4EDF-A55B-BD09A2B748C1}" dt="2019-07-01T19:19:06.836" v="3741" actId="478"/>
          <ac:picMkLst>
            <pc:docMk/>
            <pc:sldMk cId="497452860" sldId="351"/>
            <ac:picMk id="7" creationId="{D5443115-89B2-43AE-8A8A-C41E2443C31F}"/>
          </ac:picMkLst>
        </pc:picChg>
      </pc:sldChg>
      <pc:sldChg chg="addSp delSp modSp add ord">
        <pc:chgData name="Davor Josipovic" userId="c5beaa7c1ac2955a" providerId="LiveId" clId="{AA192CAC-6486-4EDF-A55B-BD09A2B748C1}" dt="2019-07-01T20:28:37.453" v="4271"/>
        <pc:sldMkLst>
          <pc:docMk/>
          <pc:sldMk cId="3529612415" sldId="352"/>
        </pc:sldMkLst>
        <pc:spChg chg="add del mod">
          <ac:chgData name="Davor Josipovic" userId="c5beaa7c1ac2955a" providerId="LiveId" clId="{AA192CAC-6486-4EDF-A55B-BD09A2B748C1}" dt="2019-07-01T19:30:05.833" v="3774"/>
          <ac:spMkLst>
            <pc:docMk/>
            <pc:sldMk cId="3529612415" sldId="352"/>
            <ac:spMk id="4" creationId="{1E495A1A-0E4E-42D7-B65E-367CDAC6F914}"/>
          </ac:spMkLst>
        </pc:spChg>
        <pc:picChg chg="del">
          <ac:chgData name="Davor Josipovic" userId="c5beaa7c1ac2955a" providerId="LiveId" clId="{AA192CAC-6486-4EDF-A55B-BD09A2B748C1}" dt="2019-07-01T19:30:03.717" v="3773" actId="478"/>
          <ac:picMkLst>
            <pc:docMk/>
            <pc:sldMk cId="3529612415" sldId="352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0:05.833" v="3774"/>
          <ac:picMkLst>
            <pc:docMk/>
            <pc:sldMk cId="3529612415" sldId="352"/>
            <ac:picMk id="6" creationId="{2955DDA4-03A4-4104-B305-8798E91BF5E0}"/>
          </ac:picMkLst>
        </pc:picChg>
        <pc:picChg chg="add del">
          <ac:chgData name="Davor Josipovic" userId="c5beaa7c1ac2955a" providerId="LiveId" clId="{AA192CAC-6486-4EDF-A55B-BD09A2B748C1}" dt="2019-07-01T20:28:37.453" v="4271"/>
          <ac:picMkLst>
            <pc:docMk/>
            <pc:sldMk cId="3529612415" sldId="352"/>
            <ac:picMk id="7" creationId="{94D0B1FD-943D-4D9C-9E16-471420F77D5F}"/>
          </ac:picMkLst>
        </pc:picChg>
      </pc:sldChg>
      <pc:sldChg chg="addSp delSp modSp add ord">
        <pc:chgData name="Davor Josipovic" userId="c5beaa7c1ac2955a" providerId="LiveId" clId="{AA192CAC-6486-4EDF-A55B-BD09A2B748C1}" dt="2019-07-02T19:31:16.901" v="4339" actId="1076"/>
        <pc:sldMkLst>
          <pc:docMk/>
          <pc:sldMk cId="1036716795" sldId="353"/>
        </pc:sldMkLst>
        <pc:spChg chg="add del mod">
          <ac:chgData name="Davor Josipovic" userId="c5beaa7c1ac2955a" providerId="LiveId" clId="{AA192CAC-6486-4EDF-A55B-BD09A2B748C1}" dt="2019-07-01T19:37:52.839" v="3824"/>
          <ac:spMkLst>
            <pc:docMk/>
            <pc:sldMk cId="1036716795" sldId="353"/>
            <ac:spMk id="4" creationId="{FF148067-EE3E-4EBE-B129-7C4D6DF0C38B}"/>
          </ac:spMkLst>
        </pc:spChg>
        <pc:picChg chg="add mod">
          <ac:chgData name="Davor Josipovic" userId="c5beaa7c1ac2955a" providerId="LiveId" clId="{AA192CAC-6486-4EDF-A55B-BD09A2B748C1}" dt="2019-07-02T19:31:16.901" v="4339" actId="1076"/>
          <ac:picMkLst>
            <pc:docMk/>
            <pc:sldMk cId="1036716795" sldId="353"/>
            <ac:picMk id="3" creationId="{C9053D15-CFF7-4899-BB6B-19E4D7531BD9}"/>
          </ac:picMkLst>
        </pc:picChg>
        <pc:picChg chg="del">
          <ac:chgData name="Davor Josipovic" userId="c5beaa7c1ac2955a" providerId="LiveId" clId="{AA192CAC-6486-4EDF-A55B-BD09A2B748C1}" dt="2019-07-01T19:37:51.057" v="3823" actId="478"/>
          <ac:picMkLst>
            <pc:docMk/>
            <pc:sldMk cId="1036716795" sldId="353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7:52.839" v="3824"/>
          <ac:picMkLst>
            <pc:docMk/>
            <pc:sldMk cId="1036716795" sldId="353"/>
            <ac:picMk id="6" creationId="{01C3D2BE-D042-415D-BBA6-DE5E2F7A2250}"/>
          </ac:picMkLst>
        </pc:picChg>
      </pc:sldChg>
      <pc:sldChg chg="addSp delSp modSp add modNotesTx">
        <pc:chgData name="Davor Josipovic" userId="c5beaa7c1ac2955a" providerId="LiveId" clId="{AA192CAC-6486-4EDF-A55B-BD09A2B748C1}" dt="2019-07-01T20:30:03.176" v="4312" actId="20577"/>
        <pc:sldMkLst>
          <pc:docMk/>
          <pc:sldMk cId="441977062" sldId="354"/>
        </pc:sldMkLst>
        <pc:spChg chg="add del mod">
          <ac:chgData name="Davor Josipovic" userId="c5beaa7c1ac2955a" providerId="LiveId" clId="{AA192CAC-6486-4EDF-A55B-BD09A2B748C1}" dt="2019-07-01T19:39:06.793" v="3829"/>
          <ac:spMkLst>
            <pc:docMk/>
            <pc:sldMk cId="441977062" sldId="354"/>
            <ac:spMk id="4" creationId="{181E4B43-8114-4911-ACD4-8517E1825BF1}"/>
          </ac:spMkLst>
        </pc:spChg>
        <pc:picChg chg="add mod">
          <ac:chgData name="Davor Josipovic" userId="c5beaa7c1ac2955a" providerId="LiveId" clId="{AA192CAC-6486-4EDF-A55B-BD09A2B748C1}" dt="2019-07-01T19:39:06.793" v="3829"/>
          <ac:picMkLst>
            <pc:docMk/>
            <pc:sldMk cId="441977062" sldId="354"/>
            <ac:picMk id="5" creationId="{1265F04F-37FD-4903-905D-ED7CFF9089E3}"/>
          </ac:picMkLst>
        </pc:picChg>
        <pc:picChg chg="del">
          <ac:chgData name="Davor Josipovic" userId="c5beaa7c1ac2955a" providerId="LiveId" clId="{AA192CAC-6486-4EDF-A55B-BD09A2B748C1}" dt="2019-07-01T19:39:05.118" v="3828" actId="478"/>
          <ac:picMkLst>
            <pc:docMk/>
            <pc:sldMk cId="441977062" sldId="354"/>
            <ac:picMk id="6" creationId="{01C3D2BE-D042-415D-BBA6-DE5E2F7A2250}"/>
          </ac:picMkLst>
        </pc:picChg>
      </pc:sldChg>
      <pc:sldChg chg="addSp delSp modSp add ord modNotesTx">
        <pc:chgData name="Davor Josipovic" userId="c5beaa7c1ac2955a" providerId="LiveId" clId="{AA192CAC-6486-4EDF-A55B-BD09A2B748C1}" dt="2019-07-02T19:47:45.436" v="4366" actId="1076"/>
        <pc:sldMkLst>
          <pc:docMk/>
          <pc:sldMk cId="2508804944" sldId="355"/>
        </pc:sldMkLst>
        <pc:spChg chg="add del mod">
          <ac:chgData name="Davor Josipovic" userId="c5beaa7c1ac2955a" providerId="LiveId" clId="{AA192CAC-6486-4EDF-A55B-BD09A2B748C1}" dt="2019-07-01T19:40:53.663" v="3833"/>
          <ac:spMkLst>
            <pc:docMk/>
            <pc:sldMk cId="2508804944" sldId="355"/>
            <ac:spMk id="4" creationId="{36F6AF44-F38A-4080-A1FF-50D9169F980D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2" creationId="{6C91EAF8-AC2F-4798-9E4A-855358DB4499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3" creationId="{A6C28D8B-3ECE-4CA9-B499-1AB802F6CA5D}"/>
          </ac:spMkLst>
        </pc:spChg>
        <pc:grpChg chg="add mod">
          <ac:chgData name="Davor Josipovic" userId="c5beaa7c1ac2955a" providerId="LiveId" clId="{AA192CAC-6486-4EDF-A55B-BD09A2B748C1}" dt="2019-07-01T19:52:20.163" v="3888" actId="164"/>
          <ac:grpSpMkLst>
            <pc:docMk/>
            <pc:sldMk cId="2508804944" sldId="355"/>
            <ac:grpSpMk id="14" creationId="{E79E28B9-D96E-4FF2-897A-7F7FCBB6F388}"/>
          </ac:grpSpMkLst>
        </pc:grpChg>
        <pc:picChg chg="add mod">
          <ac:chgData name="Davor Josipovic" userId="c5beaa7c1ac2955a" providerId="LiveId" clId="{AA192CAC-6486-4EDF-A55B-BD09A2B748C1}" dt="2019-07-02T19:47:45.436" v="4366" actId="1076"/>
          <ac:picMkLst>
            <pc:docMk/>
            <pc:sldMk cId="2508804944" sldId="355"/>
            <ac:picMk id="3" creationId="{988427CD-C4E4-4A68-92AC-A79EC93931DA}"/>
          </ac:picMkLst>
        </pc:picChg>
        <pc:picChg chg="del">
          <ac:chgData name="Davor Josipovic" userId="c5beaa7c1ac2955a" providerId="LiveId" clId="{AA192CAC-6486-4EDF-A55B-BD09A2B748C1}" dt="2019-07-01T19:40:51.977" v="3832" actId="478"/>
          <ac:picMkLst>
            <pc:docMk/>
            <pc:sldMk cId="2508804944" sldId="355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40:53.663" v="3833"/>
          <ac:picMkLst>
            <pc:docMk/>
            <pc:sldMk cId="2508804944" sldId="355"/>
            <ac:picMk id="6" creationId="{D27146AE-47F4-4DAF-9567-42BE092902E6}"/>
          </ac:picMkLst>
        </pc:picChg>
        <pc:picChg chg="add mod">
          <ac:chgData name="Davor Josipovic" userId="c5beaa7c1ac2955a" providerId="LiveId" clId="{AA192CAC-6486-4EDF-A55B-BD09A2B748C1}" dt="2019-07-01T19:45:28.149" v="3859" actId="1076"/>
          <ac:picMkLst>
            <pc:docMk/>
            <pc:sldMk cId="2508804944" sldId="355"/>
            <ac:picMk id="7" creationId="{DE630B8D-F682-40D7-9DEC-4DB7DB7F2F2B}"/>
          </ac:picMkLst>
        </pc:picChg>
        <pc:cxnChg chg="add mod">
          <ac:chgData name="Davor Josipovic" userId="c5beaa7c1ac2955a" providerId="LiveId" clId="{AA192CAC-6486-4EDF-A55B-BD09A2B748C1}" dt="2019-07-01T19:45:58.828" v="3864" actId="14100"/>
          <ac:cxnSpMkLst>
            <pc:docMk/>
            <pc:sldMk cId="2508804944" sldId="355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48:55.401" v="3876" actId="14100"/>
        <pc:sldMkLst>
          <pc:docMk/>
          <pc:sldMk cId="374717483" sldId="356"/>
        </pc:sldMkLst>
        <pc:spChg chg="add del mod">
          <ac:chgData name="Davor Josipovic" userId="c5beaa7c1ac2955a" providerId="LiveId" clId="{AA192CAC-6486-4EDF-A55B-BD09A2B748C1}" dt="2019-07-01T19:47:41.561" v="3867"/>
          <ac:spMkLst>
            <pc:docMk/>
            <pc:sldMk cId="374717483" sldId="356"/>
            <ac:spMk id="4" creationId="{EEEFCF25-00EF-4D25-B78B-E766957637BF}"/>
          </ac:spMkLst>
        </pc:spChg>
        <pc:picChg chg="add mod ord">
          <ac:chgData name="Davor Josipovic" userId="c5beaa7c1ac2955a" providerId="LiveId" clId="{AA192CAC-6486-4EDF-A55B-BD09A2B748C1}" dt="2019-07-01T19:48:20.362" v="3868" actId="167"/>
          <ac:picMkLst>
            <pc:docMk/>
            <pc:sldMk cId="374717483" sldId="356"/>
            <ac:picMk id="5" creationId="{DDC6C796-BAB5-410B-BF65-47863CDDC683}"/>
          </ac:picMkLst>
        </pc:picChg>
        <pc:picChg chg="del">
          <ac:chgData name="Davor Josipovic" userId="c5beaa7c1ac2955a" providerId="LiveId" clId="{AA192CAC-6486-4EDF-A55B-BD09A2B748C1}" dt="2019-07-01T19:47:39.736" v="3866" actId="478"/>
          <ac:picMkLst>
            <pc:docMk/>
            <pc:sldMk cId="374717483" sldId="356"/>
            <ac:picMk id="6" creationId="{D27146AE-47F4-4DAF-9567-42BE092902E6}"/>
          </ac:picMkLst>
        </pc:picChg>
        <pc:picChg chg="del">
          <ac:chgData name="Davor Josipovic" userId="c5beaa7c1ac2955a" providerId="LiveId" clId="{AA192CAC-6486-4EDF-A55B-BD09A2B748C1}" dt="2019-07-01T19:48:36.822" v="3871" actId="478"/>
          <ac:picMkLst>
            <pc:docMk/>
            <pc:sldMk cId="374717483" sldId="356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48:41.728" v="3872" actId="1076"/>
          <ac:picMkLst>
            <pc:docMk/>
            <pc:sldMk cId="374717483" sldId="356"/>
            <ac:picMk id="8" creationId="{521B859C-9D0B-4967-8D60-6D60399C70BD}"/>
          </ac:picMkLst>
        </pc:picChg>
        <pc:cxnChg chg="mod ord">
          <ac:chgData name="Davor Josipovic" userId="c5beaa7c1ac2955a" providerId="LiveId" clId="{AA192CAC-6486-4EDF-A55B-BD09A2B748C1}" dt="2019-07-01T19:48:55.401" v="3876" actId="14100"/>
          <ac:cxnSpMkLst>
            <pc:docMk/>
            <pc:sldMk cId="374717483" sldId="356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55:19.955" v="3896"/>
        <pc:sldMkLst>
          <pc:docMk/>
          <pc:sldMk cId="3257210844" sldId="357"/>
        </pc:sldMkLst>
        <pc:spChg chg="add del mod">
          <ac:chgData name="Davor Josipovic" userId="c5beaa7c1ac2955a" providerId="LiveId" clId="{AA192CAC-6486-4EDF-A55B-BD09A2B748C1}" dt="2019-07-01T19:55:13.111" v="3891" actId="478"/>
          <ac:spMkLst>
            <pc:docMk/>
            <pc:sldMk cId="3257210844" sldId="357"/>
            <ac:spMk id="4" creationId="{38F9681D-2C4B-4A5A-9147-41535A97AB62}"/>
          </ac:spMkLst>
        </pc:spChg>
        <pc:spChg chg="add del mod">
          <ac:chgData name="Davor Josipovic" userId="c5beaa7c1ac2955a" providerId="LiveId" clId="{AA192CAC-6486-4EDF-A55B-BD09A2B748C1}" dt="2019-07-01T19:55:19.955" v="3896"/>
          <ac:spMkLst>
            <pc:docMk/>
            <pc:sldMk cId="3257210844" sldId="357"/>
            <ac:spMk id="8" creationId="{3047DC86-9837-43B1-B101-ED656C194C70}"/>
          </ac:spMkLst>
        </pc:spChg>
        <pc:grpChg chg="del">
          <ac:chgData name="Davor Josipovic" userId="c5beaa7c1ac2955a" providerId="LiveId" clId="{AA192CAC-6486-4EDF-A55B-BD09A2B748C1}" dt="2019-07-01T19:55:15.089" v="3892" actId="478"/>
          <ac:grpSpMkLst>
            <pc:docMk/>
            <pc:sldMk cId="3257210844" sldId="357"/>
            <ac:grpSpMk id="14" creationId="{E79E28B9-D96E-4FF2-897A-7F7FCBB6F388}"/>
          </ac:grpSpMkLst>
        </pc:grpChg>
        <pc:picChg chg="add del">
          <ac:chgData name="Davor Josipovic" userId="c5beaa7c1ac2955a" providerId="LiveId" clId="{AA192CAC-6486-4EDF-A55B-BD09A2B748C1}" dt="2019-07-01T19:55:17.772" v="3894" actId="478"/>
          <ac:picMkLst>
            <pc:docMk/>
            <pc:sldMk cId="3257210844" sldId="357"/>
            <ac:picMk id="6" creationId="{D27146AE-47F4-4DAF-9567-42BE092902E6}"/>
          </ac:picMkLst>
        </pc:picChg>
        <pc:picChg chg="add del">
          <ac:chgData name="Davor Josipovic" userId="c5beaa7c1ac2955a" providerId="LiveId" clId="{AA192CAC-6486-4EDF-A55B-BD09A2B748C1}" dt="2019-07-01T19:55:18.320" v="3895" actId="478"/>
          <ac:picMkLst>
            <pc:docMk/>
            <pc:sldMk cId="3257210844" sldId="357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55:19.955" v="3896"/>
          <ac:picMkLst>
            <pc:docMk/>
            <pc:sldMk cId="3257210844" sldId="357"/>
            <ac:picMk id="10" creationId="{0D71558A-F194-4B98-A20D-D0A98742F88A}"/>
          </ac:picMkLst>
        </pc:picChg>
        <pc:cxnChg chg="del">
          <ac:chgData name="Davor Josipovic" userId="c5beaa7c1ac2955a" providerId="LiveId" clId="{AA192CAC-6486-4EDF-A55B-BD09A2B748C1}" dt="2019-07-01T19:55:16.164" v="3893" actId="478"/>
          <ac:cxnSpMkLst>
            <pc:docMk/>
            <pc:sldMk cId="3257210844" sldId="357"/>
            <ac:cxnSpMk id="9" creationId="{547B8F02-032C-45F6-B2B7-1C089AEA01FF}"/>
          </ac:cxnSpMkLst>
        </pc:cxnChg>
      </pc:sldChg>
      <pc:sldChg chg="addSp delSp modSp add modNotesTx">
        <pc:chgData name="Davor Josipovic" userId="c5beaa7c1ac2955a" providerId="LiveId" clId="{AA192CAC-6486-4EDF-A55B-BD09A2B748C1}" dt="2019-07-02T19:13:36.404" v="4331" actId="1036"/>
        <pc:sldMkLst>
          <pc:docMk/>
          <pc:sldMk cId="1195965860" sldId="358"/>
        </pc:sldMkLst>
        <pc:spChg chg="add del mod">
          <ac:chgData name="Davor Josipovic" userId="c5beaa7c1ac2955a" providerId="LiveId" clId="{AA192CAC-6486-4EDF-A55B-BD09A2B748C1}" dt="2019-07-01T20:28:45.312" v="4274"/>
          <ac:spMkLst>
            <pc:docMk/>
            <pc:sldMk cId="1195965860" sldId="358"/>
            <ac:spMk id="4" creationId="{AADEFDFD-AD53-4F5E-A45B-6FEE5CDC20BB}"/>
          </ac:spMkLst>
        </pc:spChg>
        <pc:picChg chg="add mod">
          <ac:chgData name="Davor Josipovic" userId="c5beaa7c1ac2955a" providerId="LiveId" clId="{AA192CAC-6486-4EDF-A55B-BD09A2B748C1}" dt="2019-07-02T19:13:36.404" v="4331" actId="1036"/>
          <ac:picMkLst>
            <pc:docMk/>
            <pc:sldMk cId="1195965860" sldId="358"/>
            <ac:picMk id="5" creationId="{B6089EBB-FBC9-45C4-A92D-FEF345A1179F}"/>
          </ac:picMkLst>
        </pc:picChg>
        <pc:picChg chg="del">
          <ac:chgData name="Davor Josipovic" userId="c5beaa7c1ac2955a" providerId="LiveId" clId="{AA192CAC-6486-4EDF-A55B-BD09A2B748C1}" dt="2019-07-01T20:28:43.188" v="4273" actId="478"/>
          <ac:picMkLst>
            <pc:docMk/>
            <pc:sldMk cId="1195965860" sldId="358"/>
            <ac:picMk id="6" creationId="{2955DDA4-03A4-4104-B305-8798E91BF5E0}"/>
          </ac:picMkLst>
        </pc:picChg>
      </pc:sldChg>
      <pc:sldChg chg="addSp delSp modSp add ord">
        <pc:chgData name="Davor Josipovic" userId="c5beaa7c1ac2955a" providerId="LiveId" clId="{AA192CAC-6486-4EDF-A55B-BD09A2B748C1}" dt="2019-07-01T21:07:53.925" v="4325"/>
        <pc:sldMkLst>
          <pc:docMk/>
          <pc:sldMk cId="1346835537" sldId="359"/>
        </pc:sldMkLst>
        <pc:spChg chg="add del mod">
          <ac:chgData name="Davor Josipovic" userId="c5beaa7c1ac2955a" providerId="LiveId" clId="{AA192CAC-6486-4EDF-A55B-BD09A2B748C1}" dt="2019-07-01T21:07:21.010" v="4319" actId="478"/>
          <ac:spMkLst>
            <pc:docMk/>
            <pc:sldMk cId="1346835537" sldId="359"/>
            <ac:spMk id="4" creationId="{B1D808DD-5678-4977-AE9E-7A0435C1083E}"/>
          </ac:spMkLst>
        </pc:spChg>
        <pc:spChg chg="add del mod">
          <ac:chgData name="Davor Josipovic" userId="c5beaa7c1ac2955a" providerId="LiveId" clId="{AA192CAC-6486-4EDF-A55B-BD09A2B748C1}" dt="2019-07-01T21:07:29.767" v="4323"/>
          <ac:spMkLst>
            <pc:docMk/>
            <pc:sldMk cId="1346835537" sldId="359"/>
            <ac:spMk id="7" creationId="{536FE776-E51B-469F-8A08-7E35D699361A}"/>
          </ac:spMkLst>
        </pc:spChg>
        <pc:picChg chg="add del">
          <ac:chgData name="Davor Josipovic" userId="c5beaa7c1ac2955a" providerId="LiveId" clId="{AA192CAC-6486-4EDF-A55B-BD09A2B748C1}" dt="2019-07-01T21:07:25.597" v="4321" actId="478"/>
          <ac:picMkLst>
            <pc:docMk/>
            <pc:sldMk cId="1346835537" sldId="359"/>
            <ac:picMk id="5" creationId="{DDC6C796-BAB5-410B-BF65-47863CDDC683}"/>
          </ac:picMkLst>
        </pc:picChg>
        <pc:picChg chg="add del">
          <ac:chgData name="Davor Josipovic" userId="c5beaa7c1ac2955a" providerId="LiveId" clId="{AA192CAC-6486-4EDF-A55B-BD09A2B748C1}" dt="2019-07-01T21:07:27.425" v="4322" actId="478"/>
          <ac:picMkLst>
            <pc:docMk/>
            <pc:sldMk cId="1346835537" sldId="359"/>
            <ac:picMk id="8" creationId="{521B859C-9D0B-4967-8D60-6D60399C70BD}"/>
          </ac:picMkLst>
        </pc:picChg>
        <pc:picChg chg="add mod">
          <ac:chgData name="Davor Josipovic" userId="c5beaa7c1ac2955a" providerId="LiveId" clId="{AA192CAC-6486-4EDF-A55B-BD09A2B748C1}" dt="2019-07-01T21:07:29.767" v="4323"/>
          <ac:picMkLst>
            <pc:docMk/>
            <pc:sldMk cId="1346835537" sldId="359"/>
            <ac:picMk id="10" creationId="{AC48E9AF-6802-4D71-B6BE-991F16035B6A}"/>
          </ac:picMkLst>
        </pc:picChg>
        <pc:cxnChg chg="del">
          <ac:chgData name="Davor Josipovic" userId="c5beaa7c1ac2955a" providerId="LiveId" clId="{AA192CAC-6486-4EDF-A55B-BD09A2B748C1}" dt="2019-07-01T21:07:23.768" v="4320" actId="478"/>
          <ac:cxnSpMkLst>
            <pc:docMk/>
            <pc:sldMk cId="1346835537" sldId="359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21:08:58.418" v="4328"/>
        <pc:sldMkLst>
          <pc:docMk/>
          <pc:sldMk cId="2449724001" sldId="360"/>
        </pc:sldMkLst>
        <pc:spChg chg="add del mod">
          <ac:chgData name="Davor Josipovic" userId="c5beaa7c1ac2955a" providerId="LiveId" clId="{AA192CAC-6486-4EDF-A55B-BD09A2B748C1}" dt="2019-07-01T21:08:58.418" v="4328"/>
          <ac:spMkLst>
            <pc:docMk/>
            <pc:sldMk cId="2449724001" sldId="360"/>
            <ac:spMk id="4" creationId="{AD3F05E0-6486-4399-BEF0-04F41A928EB2}"/>
          </ac:spMkLst>
        </pc:spChg>
        <pc:picChg chg="del">
          <ac:chgData name="Davor Josipovic" userId="c5beaa7c1ac2955a" providerId="LiveId" clId="{AA192CAC-6486-4EDF-A55B-BD09A2B748C1}" dt="2019-07-01T21:08:57.010" v="4327" actId="478"/>
          <ac:picMkLst>
            <pc:docMk/>
            <pc:sldMk cId="2449724001" sldId="360"/>
            <ac:picMk id="5" creationId="{B6089EBB-FBC9-45C4-A92D-FEF345A1179F}"/>
          </ac:picMkLst>
        </pc:picChg>
        <pc:picChg chg="add mod">
          <ac:chgData name="Davor Josipovic" userId="c5beaa7c1ac2955a" providerId="LiveId" clId="{AA192CAC-6486-4EDF-A55B-BD09A2B748C1}" dt="2019-07-01T21:08:58.418" v="4328"/>
          <ac:picMkLst>
            <pc:docMk/>
            <pc:sldMk cId="2449724001" sldId="360"/>
            <ac:picMk id="6" creationId="{FF3FA766-EF17-448F-8E8D-1622E40A0EF1}"/>
          </ac:picMkLst>
        </pc:picChg>
      </pc:sldChg>
      <pc:sldChg chg="modSp add del ord">
        <pc:chgData name="Davor Josipovic" userId="c5beaa7c1ac2955a" providerId="LiveId" clId="{AA192CAC-6486-4EDF-A55B-BD09A2B748C1}" dt="2019-07-12T19:23:19.242" v="4375" actId="20577"/>
        <pc:sldMkLst>
          <pc:docMk/>
          <pc:sldMk cId="317165213" sldId="363"/>
        </pc:sldMkLst>
        <pc:spChg chg="mod">
          <ac:chgData name="Davor Josipovic" userId="c5beaa7c1ac2955a" providerId="LiveId" clId="{AA192CAC-6486-4EDF-A55B-BD09A2B748C1}" dt="2019-07-12T19:23:19.242" v="4375" actId="20577"/>
          <ac:spMkLst>
            <pc:docMk/>
            <pc:sldMk cId="317165213" sldId="363"/>
            <ac:spMk id="2" creationId="{C381B617-432B-4260-807D-A33327190D4A}"/>
          </ac:spMkLst>
        </pc:spChg>
      </pc:sldChg>
      <pc:sldChg chg="modSp">
        <pc:chgData name="Davor Josipovic" userId="c5beaa7c1ac2955a" providerId="LiveId" clId="{AA192CAC-6486-4EDF-A55B-BD09A2B748C1}" dt="2019-07-29T23:12:04.664" v="7426" actId="20577"/>
        <pc:sldMkLst>
          <pc:docMk/>
          <pc:sldMk cId="319642078" sldId="365"/>
        </pc:sldMkLst>
        <pc:spChg chg="mod">
          <ac:chgData name="Davor Josipovic" userId="c5beaa7c1ac2955a" providerId="LiveId" clId="{AA192CAC-6486-4EDF-A55B-BD09A2B748C1}" dt="2019-07-29T23:12:04.664" v="7426" actId="20577"/>
          <ac:spMkLst>
            <pc:docMk/>
            <pc:sldMk cId="319642078" sldId="365"/>
            <ac:spMk id="3" creationId="{79944EEC-96F8-44A2-8F07-F8656F6AB566}"/>
          </ac:spMkLst>
        </pc:spChg>
      </pc:sldChg>
      <pc:sldChg chg="delSp">
        <pc:chgData name="Davor Josipovic" userId="c5beaa7c1ac2955a" providerId="LiveId" clId="{AA192CAC-6486-4EDF-A55B-BD09A2B748C1}" dt="2019-07-30T08:17:55.838" v="7466" actId="478"/>
        <pc:sldMkLst>
          <pc:docMk/>
          <pc:sldMk cId="900646356" sldId="370"/>
        </pc:sldMkLst>
        <pc:spChg chg="del">
          <ac:chgData name="Davor Josipovic" userId="c5beaa7c1ac2955a" providerId="LiveId" clId="{AA192CAC-6486-4EDF-A55B-BD09A2B748C1}" dt="2019-07-30T08:17:55.838" v="7466" actId="478"/>
          <ac:spMkLst>
            <pc:docMk/>
            <pc:sldMk cId="900646356" sldId="370"/>
            <ac:spMk id="8" creationId="{85D6BAED-AA97-4A46-A5E8-B13FBBAF2A0C}"/>
          </ac:spMkLst>
        </pc:spChg>
      </pc:sldChg>
      <pc:sldChg chg="addSp modSp">
        <pc:chgData name="Davor Josipovic" userId="c5beaa7c1ac2955a" providerId="LiveId" clId="{AA192CAC-6486-4EDF-A55B-BD09A2B748C1}" dt="2019-07-30T08:26:10.708" v="7525" actId="5793"/>
        <pc:sldMkLst>
          <pc:docMk/>
          <pc:sldMk cId="1157352619" sldId="375"/>
        </pc:sldMkLst>
        <pc:spChg chg="add mod">
          <ac:chgData name="Davor Josipovic" userId="c5beaa7c1ac2955a" providerId="LiveId" clId="{AA192CAC-6486-4EDF-A55B-BD09A2B748C1}" dt="2019-07-30T08:26:10.708" v="7525" actId="5793"/>
          <ac:spMkLst>
            <pc:docMk/>
            <pc:sldMk cId="1157352619" sldId="375"/>
            <ac:spMk id="5" creationId="{45D0B063-2FD4-4290-B514-72BC8EADC668}"/>
          </ac:spMkLst>
        </pc:spChg>
      </pc:sldChg>
      <pc:sldChg chg="addSp modSp">
        <pc:chgData name="Davor Josipovic" userId="c5beaa7c1ac2955a" providerId="LiveId" clId="{AA192CAC-6486-4EDF-A55B-BD09A2B748C1}" dt="2019-07-30T08:33:46.634" v="7548" actId="14100"/>
        <pc:sldMkLst>
          <pc:docMk/>
          <pc:sldMk cId="3056542785" sldId="379"/>
        </pc:sldMkLst>
        <pc:spChg chg="add mod">
          <ac:chgData name="Davor Josipovic" userId="c5beaa7c1ac2955a" providerId="LiveId" clId="{AA192CAC-6486-4EDF-A55B-BD09A2B748C1}" dt="2019-07-30T08:33:46.634" v="7548" actId="14100"/>
          <ac:spMkLst>
            <pc:docMk/>
            <pc:sldMk cId="3056542785" sldId="379"/>
            <ac:spMk id="6" creationId="{57656D78-375B-49CF-8226-D85E2485EC35}"/>
          </ac:spMkLst>
        </pc:spChg>
      </pc:sldChg>
      <pc:sldChg chg="addSp delSp modSp modNotesTx">
        <pc:chgData name="Davor Josipovic" userId="c5beaa7c1ac2955a" providerId="LiveId" clId="{AA192CAC-6486-4EDF-A55B-BD09A2B748C1}" dt="2019-07-29T22:37:25.697" v="6322" actId="20577"/>
        <pc:sldMkLst>
          <pc:docMk/>
          <pc:sldMk cId="927868316" sldId="382"/>
        </pc:sldMkLst>
        <pc:spChg chg="mod">
          <ac:chgData name="Davor Josipovic" userId="c5beaa7c1ac2955a" providerId="LiveId" clId="{AA192CAC-6486-4EDF-A55B-BD09A2B748C1}" dt="2019-07-29T21:49:08.822" v="5137"/>
          <ac:spMkLst>
            <pc:docMk/>
            <pc:sldMk cId="927868316" sldId="382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1:50:42.081" v="5139"/>
          <ac:spMkLst>
            <pc:docMk/>
            <pc:sldMk cId="927868316" sldId="382"/>
            <ac:spMk id="4" creationId="{EBFAE347-0FFF-4007-B30C-50048E5E9412}"/>
          </ac:spMkLst>
        </pc:spChg>
        <pc:spChg chg="add del mod">
          <ac:chgData name="Davor Josipovic" userId="c5beaa7c1ac2955a" providerId="LiveId" clId="{AA192CAC-6486-4EDF-A55B-BD09A2B748C1}" dt="2019-07-29T21:51:31.618" v="5145"/>
          <ac:spMkLst>
            <pc:docMk/>
            <pc:sldMk cId="927868316" sldId="382"/>
            <ac:spMk id="9" creationId="{B585C98D-90A1-4BC7-8056-1CCD8569AC78}"/>
          </ac:spMkLst>
        </pc:spChg>
        <pc:spChg chg="add mod">
          <ac:chgData name="Davor Josipovic" userId="c5beaa7c1ac2955a" providerId="LiveId" clId="{AA192CAC-6486-4EDF-A55B-BD09A2B748C1}" dt="2019-07-29T22:37:25.697" v="6322" actId="20577"/>
          <ac:spMkLst>
            <pc:docMk/>
            <pc:sldMk cId="927868316" sldId="382"/>
            <ac:spMk id="11" creationId="{54FFEC6F-AC23-45C8-A19D-0AD54049E400}"/>
          </ac:spMkLst>
        </pc:spChg>
        <pc:picChg chg="add del mod">
          <ac:chgData name="Davor Josipovic" userId="c5beaa7c1ac2955a" providerId="LiveId" clId="{AA192CAC-6486-4EDF-A55B-BD09A2B748C1}" dt="2019-07-29T21:51:29.388" v="5144" actId="478"/>
          <ac:picMkLst>
            <pc:docMk/>
            <pc:sldMk cId="927868316" sldId="382"/>
            <ac:picMk id="5" creationId="{9C09C437-F86A-46A6-9592-7516DFDFCFAE}"/>
          </ac:picMkLst>
        </pc:picChg>
        <pc:picChg chg="add del mod">
          <ac:chgData name="Davor Josipovic" userId="c5beaa7c1ac2955a" providerId="LiveId" clId="{AA192CAC-6486-4EDF-A55B-BD09A2B748C1}" dt="2019-07-29T21:51:04.064" v="5143" actId="478"/>
          <ac:picMkLst>
            <pc:docMk/>
            <pc:sldMk cId="927868316" sldId="382"/>
            <ac:picMk id="6" creationId="{FC6399BC-91F2-4335-ACDD-11B5DF9F9753}"/>
          </ac:picMkLst>
        </pc:picChg>
        <pc:picChg chg="del">
          <ac:chgData name="Davor Josipovic" userId="c5beaa7c1ac2955a" providerId="LiveId" clId="{AA192CAC-6486-4EDF-A55B-BD09A2B748C1}" dt="2019-07-29T21:50:40.267" v="5138" actId="478"/>
          <ac:picMkLst>
            <pc:docMk/>
            <pc:sldMk cId="927868316" sldId="382"/>
            <ac:picMk id="7" creationId="{46AD50D7-25C2-4A9F-9494-CCE4663D61ED}"/>
          </ac:picMkLst>
        </pc:picChg>
        <pc:picChg chg="add mod">
          <ac:chgData name="Davor Josipovic" userId="c5beaa7c1ac2955a" providerId="LiveId" clId="{AA192CAC-6486-4EDF-A55B-BD09A2B748C1}" dt="2019-07-29T21:51:31.618" v="5145"/>
          <ac:picMkLst>
            <pc:docMk/>
            <pc:sldMk cId="927868316" sldId="382"/>
            <ac:picMk id="10" creationId="{48589B56-22C9-4ADA-A8EF-36F4B934B74D}"/>
          </ac:picMkLst>
        </pc:picChg>
      </pc:sldChg>
      <pc:sldChg chg="addSp delSp modSp">
        <pc:chgData name="Davor Josipovic" userId="c5beaa7c1ac2955a" providerId="LiveId" clId="{AA192CAC-6486-4EDF-A55B-BD09A2B748C1}" dt="2019-07-29T21:46:36.501" v="5065" actId="14100"/>
        <pc:sldMkLst>
          <pc:docMk/>
          <pc:sldMk cId="3594623893" sldId="383"/>
        </pc:sldMkLst>
        <pc:spChg chg="mod">
          <ac:chgData name="Davor Josipovic" userId="c5beaa7c1ac2955a" providerId="LiveId" clId="{AA192CAC-6486-4EDF-A55B-BD09A2B748C1}" dt="2019-07-29T21:42:04.345" v="4953" actId="20577"/>
          <ac:spMkLst>
            <pc:docMk/>
            <pc:sldMk cId="3594623893" sldId="383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1:42:46.263" v="4955"/>
          <ac:spMkLst>
            <pc:docMk/>
            <pc:sldMk cId="3594623893" sldId="383"/>
            <ac:spMk id="4" creationId="{C0556F76-94A8-4D31-85CA-01F930F6368B}"/>
          </ac:spMkLst>
        </pc:spChg>
        <pc:spChg chg="add del mod">
          <ac:chgData name="Davor Josipovic" userId="c5beaa7c1ac2955a" providerId="LiveId" clId="{AA192CAC-6486-4EDF-A55B-BD09A2B748C1}" dt="2019-07-29T21:43:09.701" v="4959"/>
          <ac:spMkLst>
            <pc:docMk/>
            <pc:sldMk cId="3594623893" sldId="383"/>
            <ac:spMk id="8" creationId="{063ECC80-333D-4C15-9DFA-CD61765C7447}"/>
          </ac:spMkLst>
        </pc:spChg>
        <pc:spChg chg="add del mod">
          <ac:chgData name="Davor Josipovic" userId="c5beaa7c1ac2955a" providerId="LiveId" clId="{AA192CAC-6486-4EDF-A55B-BD09A2B748C1}" dt="2019-07-29T21:44:48.058" v="4961"/>
          <ac:spMkLst>
            <pc:docMk/>
            <pc:sldMk cId="3594623893" sldId="383"/>
            <ac:spMk id="14" creationId="{89CD788D-DE92-42C6-B8AC-9C61DF792D3F}"/>
          </ac:spMkLst>
        </pc:spChg>
        <pc:spChg chg="add mod">
          <ac:chgData name="Davor Josipovic" userId="c5beaa7c1ac2955a" providerId="LiveId" clId="{AA192CAC-6486-4EDF-A55B-BD09A2B748C1}" dt="2019-07-29T21:46:36.501" v="5065" actId="14100"/>
          <ac:spMkLst>
            <pc:docMk/>
            <pc:sldMk cId="3594623893" sldId="383"/>
            <ac:spMk id="17" creationId="{A14B9AE9-537D-4CBC-9C0A-7A2C39C103F1}"/>
          </ac:spMkLst>
        </pc:spChg>
        <pc:picChg chg="add del mod">
          <ac:chgData name="Davor Josipovic" userId="c5beaa7c1ac2955a" providerId="LiveId" clId="{AA192CAC-6486-4EDF-A55B-BD09A2B748C1}" dt="2019-07-29T21:42:49.869" v="4956" actId="478"/>
          <ac:picMkLst>
            <pc:docMk/>
            <pc:sldMk cId="3594623893" sldId="383"/>
            <ac:picMk id="5" creationId="{FC4888E0-0122-4048-8E72-D0D2599F1CF5}"/>
          </ac:picMkLst>
        </pc:picChg>
        <pc:picChg chg="del">
          <ac:chgData name="Davor Josipovic" userId="c5beaa7c1ac2955a" providerId="LiveId" clId="{AA192CAC-6486-4EDF-A55B-BD09A2B748C1}" dt="2019-07-29T21:42:11.114" v="4954" actId="478"/>
          <ac:picMkLst>
            <pc:docMk/>
            <pc:sldMk cId="3594623893" sldId="383"/>
            <ac:picMk id="6" creationId="{9F9AFB5B-DE0E-48D2-A457-CD5F4C8BF20A}"/>
          </ac:picMkLst>
        </pc:picChg>
        <pc:picChg chg="add del mod">
          <ac:chgData name="Davor Josipovic" userId="c5beaa7c1ac2955a" providerId="LiveId" clId="{AA192CAC-6486-4EDF-A55B-BD09A2B748C1}" dt="2019-07-29T21:43:07.217" v="4958"/>
          <ac:picMkLst>
            <pc:docMk/>
            <pc:sldMk cId="3594623893" sldId="383"/>
            <ac:picMk id="10" creationId="{3E4BD474-897A-41A3-A099-911A99D32B3C}"/>
          </ac:picMkLst>
        </pc:picChg>
        <pc:picChg chg="add del mod">
          <ac:chgData name="Davor Josipovic" userId="c5beaa7c1ac2955a" providerId="LiveId" clId="{AA192CAC-6486-4EDF-A55B-BD09A2B748C1}" dt="2019-07-29T21:44:46.607" v="4960" actId="478"/>
          <ac:picMkLst>
            <pc:docMk/>
            <pc:sldMk cId="3594623893" sldId="383"/>
            <ac:picMk id="12" creationId="{13F38764-7313-4C24-9F3A-6686122E96F3}"/>
          </ac:picMkLst>
        </pc:picChg>
        <pc:picChg chg="add mod">
          <ac:chgData name="Davor Josipovic" userId="c5beaa7c1ac2955a" providerId="LiveId" clId="{AA192CAC-6486-4EDF-A55B-BD09A2B748C1}" dt="2019-07-29T21:44:48.058" v="4961"/>
          <ac:picMkLst>
            <pc:docMk/>
            <pc:sldMk cId="3594623893" sldId="383"/>
            <ac:picMk id="15" creationId="{6FCB8B2C-51A0-461D-AC84-02E9DEC0A930}"/>
          </ac:picMkLst>
        </pc:picChg>
        <pc:picChg chg="add del">
          <ac:chgData name="Davor Josipovic" userId="c5beaa7c1ac2955a" providerId="LiveId" clId="{AA192CAC-6486-4EDF-A55B-BD09A2B748C1}" dt="2019-07-29T21:45:17.893" v="4963"/>
          <ac:picMkLst>
            <pc:docMk/>
            <pc:sldMk cId="3594623893" sldId="383"/>
            <ac:picMk id="16" creationId="{37D2B4B5-C607-40BF-A44C-5ABE3B7E4F6E}"/>
          </ac:picMkLst>
        </pc:picChg>
      </pc:sldChg>
      <pc:sldChg chg="modSp">
        <pc:chgData name="Davor Josipovic" userId="c5beaa7c1ac2955a" providerId="LiveId" clId="{AA192CAC-6486-4EDF-A55B-BD09A2B748C1}" dt="2019-07-29T23:02:37.967" v="7041" actId="5793"/>
        <pc:sldMkLst>
          <pc:docMk/>
          <pc:sldMk cId="3257244542" sldId="384"/>
        </pc:sldMkLst>
        <pc:spChg chg="mod">
          <ac:chgData name="Davor Josipovic" userId="c5beaa7c1ac2955a" providerId="LiveId" clId="{AA192CAC-6486-4EDF-A55B-BD09A2B748C1}" dt="2019-07-29T23:02:37.967" v="7041" actId="5793"/>
          <ac:spMkLst>
            <pc:docMk/>
            <pc:sldMk cId="3257244542" sldId="384"/>
            <ac:spMk id="3" creationId="{3B6D46CC-71A7-4021-84DB-365EA728EC19}"/>
          </ac:spMkLst>
        </pc:spChg>
      </pc:sldChg>
      <pc:sldChg chg="delSp modSp add">
        <pc:chgData name="Davor Josipovic" userId="c5beaa7c1ac2955a" providerId="LiveId" clId="{AA192CAC-6486-4EDF-A55B-BD09A2B748C1}" dt="2019-07-29T21:39:57.683" v="4938" actId="20577"/>
        <pc:sldMkLst>
          <pc:docMk/>
          <pc:sldMk cId="3783366878" sldId="386"/>
        </pc:sldMkLst>
        <pc:spChg chg="mod">
          <ac:chgData name="Davor Josipovic" userId="c5beaa7c1ac2955a" providerId="LiveId" clId="{AA192CAC-6486-4EDF-A55B-BD09A2B748C1}" dt="2019-07-29T21:34:54.277" v="4575" actId="20577"/>
          <ac:spMkLst>
            <pc:docMk/>
            <pc:sldMk cId="3783366878" sldId="386"/>
            <ac:spMk id="2" creationId="{7C2EDA38-F294-4E6E-A041-B2352E27CE13}"/>
          </ac:spMkLst>
        </pc:spChg>
        <pc:spChg chg="mod">
          <ac:chgData name="Davor Josipovic" userId="c5beaa7c1ac2955a" providerId="LiveId" clId="{AA192CAC-6486-4EDF-A55B-BD09A2B748C1}" dt="2019-07-29T21:39:57.683" v="4938" actId="20577"/>
          <ac:spMkLst>
            <pc:docMk/>
            <pc:sldMk cId="3783366878" sldId="386"/>
            <ac:spMk id="3" creationId="{93D3CED8-33F4-4A4F-9CCE-B28DD25A6CE4}"/>
          </ac:spMkLst>
        </pc:spChg>
        <pc:picChg chg="del">
          <ac:chgData name="Davor Josipovic" userId="c5beaa7c1ac2955a" providerId="LiveId" clId="{AA192CAC-6486-4EDF-A55B-BD09A2B748C1}" dt="2019-07-29T21:33:47.406" v="4533" actId="478"/>
          <ac:picMkLst>
            <pc:docMk/>
            <pc:sldMk cId="3783366878" sldId="386"/>
            <ac:picMk id="5" creationId="{81CFF22F-EFB1-406B-AA89-487418DBF283}"/>
          </ac:picMkLst>
        </pc:picChg>
      </pc:sldChg>
      <pc:sldChg chg="add">
        <pc:chgData name="Davor Josipovic" userId="c5beaa7c1ac2955a" providerId="LiveId" clId="{AA192CAC-6486-4EDF-A55B-BD09A2B748C1}" dt="2019-07-29T21:38:15.486" v="4803"/>
        <pc:sldMkLst>
          <pc:docMk/>
          <pc:sldMk cId="1353521332" sldId="387"/>
        </pc:sldMkLst>
      </pc:sldChg>
      <pc:sldChg chg="modSp add">
        <pc:chgData name="Davor Josipovic" userId="c5beaa7c1ac2955a" providerId="LiveId" clId="{AA192CAC-6486-4EDF-A55B-BD09A2B748C1}" dt="2019-07-30T10:07:47.159" v="7752" actId="5793"/>
        <pc:sldMkLst>
          <pc:docMk/>
          <pc:sldMk cId="584001093" sldId="388"/>
        </pc:sldMkLst>
        <pc:spChg chg="mod">
          <ac:chgData name="Davor Josipovic" userId="c5beaa7c1ac2955a" providerId="LiveId" clId="{AA192CAC-6486-4EDF-A55B-BD09A2B748C1}" dt="2019-07-30T10:07:47.159" v="7752" actId="5793"/>
          <ac:spMkLst>
            <pc:docMk/>
            <pc:sldMk cId="584001093" sldId="388"/>
            <ac:spMk id="3" creationId="{C613BFE6-E7C2-4A63-9C4A-6521C9095BEC}"/>
          </ac:spMkLst>
        </pc:spChg>
      </pc:sldChg>
      <pc:sldChg chg="add">
        <pc:chgData name="Davor Josipovic" userId="c5beaa7c1ac2955a" providerId="LiveId" clId="{AA192CAC-6486-4EDF-A55B-BD09A2B748C1}" dt="2019-07-29T21:38:15.486" v="4803"/>
        <pc:sldMkLst>
          <pc:docMk/>
          <pc:sldMk cId="1388667028" sldId="389"/>
        </pc:sldMkLst>
      </pc:sldChg>
      <pc:sldChg chg="addSp modSp add">
        <pc:chgData name="Davor Josipovic" userId="c5beaa7c1ac2955a" providerId="LiveId" clId="{AA192CAC-6486-4EDF-A55B-BD09A2B748C1}" dt="2019-07-29T21:48:58.284" v="5136" actId="5793"/>
        <pc:sldMkLst>
          <pc:docMk/>
          <pc:sldMk cId="3814492092" sldId="390"/>
        </pc:sldMkLst>
        <pc:spChg chg="add mod">
          <ac:chgData name="Davor Josipovic" userId="c5beaa7c1ac2955a" providerId="LiveId" clId="{AA192CAC-6486-4EDF-A55B-BD09A2B748C1}" dt="2019-07-29T21:48:58.284" v="5136" actId="5793"/>
          <ac:spMkLst>
            <pc:docMk/>
            <pc:sldMk cId="3814492092" sldId="390"/>
            <ac:spMk id="4" creationId="{ABBD6042-CBB6-4B80-B1AB-CC7195563F7A}"/>
          </ac:spMkLst>
        </pc:spChg>
      </pc:sldChg>
      <pc:sldChg chg="addSp delSp modSp add">
        <pc:chgData name="Davor Josipovic" userId="c5beaa7c1ac2955a" providerId="LiveId" clId="{AA192CAC-6486-4EDF-A55B-BD09A2B748C1}" dt="2019-07-29T21:48:15.494" v="5109" actId="5793"/>
        <pc:sldMkLst>
          <pc:docMk/>
          <pc:sldMk cId="130010156" sldId="391"/>
        </pc:sldMkLst>
        <pc:spChg chg="add del mod">
          <ac:chgData name="Davor Josipovic" userId="c5beaa7c1ac2955a" providerId="LiveId" clId="{AA192CAC-6486-4EDF-A55B-BD09A2B748C1}" dt="2019-07-29T21:47:59.934" v="5068"/>
          <ac:spMkLst>
            <pc:docMk/>
            <pc:sldMk cId="130010156" sldId="391"/>
            <ac:spMk id="4" creationId="{7DF19E53-A935-42F2-8DB5-FD97444D8E04}"/>
          </ac:spMkLst>
        </pc:spChg>
        <pc:spChg chg="mod">
          <ac:chgData name="Davor Josipovic" userId="c5beaa7c1ac2955a" providerId="LiveId" clId="{AA192CAC-6486-4EDF-A55B-BD09A2B748C1}" dt="2019-07-29T21:48:15.494" v="5109" actId="5793"/>
          <ac:spMkLst>
            <pc:docMk/>
            <pc:sldMk cId="130010156" sldId="391"/>
            <ac:spMk id="17" creationId="{A14B9AE9-537D-4CBC-9C0A-7A2C39C103F1}"/>
          </ac:spMkLst>
        </pc:spChg>
        <pc:picChg chg="add mod ord">
          <ac:chgData name="Davor Josipovic" userId="c5beaa7c1ac2955a" providerId="LiveId" clId="{AA192CAC-6486-4EDF-A55B-BD09A2B748C1}" dt="2019-07-29T21:48:02.136" v="5069" actId="167"/>
          <ac:picMkLst>
            <pc:docMk/>
            <pc:sldMk cId="130010156" sldId="391"/>
            <ac:picMk id="5" creationId="{680B57ED-41FA-402C-8D37-712816BC8002}"/>
          </ac:picMkLst>
        </pc:picChg>
        <pc:picChg chg="del">
          <ac:chgData name="Davor Josipovic" userId="c5beaa7c1ac2955a" providerId="LiveId" clId="{AA192CAC-6486-4EDF-A55B-BD09A2B748C1}" dt="2019-07-29T21:47:58.396" v="5067" actId="478"/>
          <ac:picMkLst>
            <pc:docMk/>
            <pc:sldMk cId="130010156" sldId="391"/>
            <ac:picMk id="15" creationId="{6FCB8B2C-51A0-461D-AC84-02E9DEC0A930}"/>
          </ac:picMkLst>
        </pc:picChg>
      </pc:sldChg>
      <pc:sldChg chg="addSp delSp modSp add modNotesTx">
        <pc:chgData name="Davor Josipovic" userId="c5beaa7c1ac2955a" providerId="LiveId" clId="{AA192CAC-6486-4EDF-A55B-BD09A2B748C1}" dt="2019-07-29T22:01:00.267" v="5241" actId="20577"/>
        <pc:sldMkLst>
          <pc:docMk/>
          <pc:sldMk cId="841536858" sldId="392"/>
        </pc:sldMkLst>
        <pc:spChg chg="mod">
          <ac:chgData name="Davor Josipovic" userId="c5beaa7c1ac2955a" providerId="LiveId" clId="{AA192CAC-6486-4EDF-A55B-BD09A2B748C1}" dt="2019-07-29T21:52:51.536" v="5164" actId="20577"/>
          <ac:spMkLst>
            <pc:docMk/>
            <pc:sldMk cId="841536858" sldId="392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1:56:43.222" v="5166"/>
          <ac:spMkLst>
            <pc:docMk/>
            <pc:sldMk cId="841536858" sldId="392"/>
            <ac:spMk id="4" creationId="{4179303A-BF16-4EC0-9B1E-897F78879DCE}"/>
          </ac:spMkLst>
        </pc:spChg>
        <pc:spChg chg="add mod">
          <ac:chgData name="Davor Josipovic" userId="c5beaa7c1ac2955a" providerId="LiveId" clId="{AA192CAC-6486-4EDF-A55B-BD09A2B748C1}" dt="2019-07-29T22:00:47.333" v="5237" actId="14100"/>
          <ac:spMkLst>
            <pc:docMk/>
            <pc:sldMk cId="841536858" sldId="392"/>
            <ac:spMk id="9" creationId="{DCF86583-89CB-46B3-970F-7031E5DD6E35}"/>
          </ac:spMkLst>
        </pc:spChg>
        <pc:spChg chg="del">
          <ac:chgData name="Davor Josipovic" userId="c5beaa7c1ac2955a" providerId="LiveId" clId="{AA192CAC-6486-4EDF-A55B-BD09A2B748C1}" dt="2019-07-29T21:59:11.687" v="5204" actId="478"/>
          <ac:spMkLst>
            <pc:docMk/>
            <pc:sldMk cId="841536858" sldId="392"/>
            <ac:spMk id="11" creationId="{54FFEC6F-AC23-45C8-A19D-0AD54049E400}"/>
          </ac:spMkLst>
        </pc:spChg>
        <pc:spChg chg="add mod">
          <ac:chgData name="Davor Josipovic" userId="c5beaa7c1ac2955a" providerId="LiveId" clId="{AA192CAC-6486-4EDF-A55B-BD09A2B748C1}" dt="2019-07-29T22:01:00.267" v="5241" actId="20577"/>
          <ac:spMkLst>
            <pc:docMk/>
            <pc:sldMk cId="841536858" sldId="392"/>
            <ac:spMk id="12" creationId="{57A94232-5F6A-4727-B747-3844980D6C71}"/>
          </ac:spMkLst>
        </pc:spChg>
        <pc:picChg chg="add mod">
          <ac:chgData name="Davor Josipovic" userId="c5beaa7c1ac2955a" providerId="LiveId" clId="{AA192CAC-6486-4EDF-A55B-BD09A2B748C1}" dt="2019-07-29T21:59:26.009" v="5206" actId="1076"/>
          <ac:picMkLst>
            <pc:docMk/>
            <pc:sldMk cId="841536858" sldId="392"/>
            <ac:picMk id="5" creationId="{7DEE5688-0D6A-4426-B2EC-5AB5D433D278}"/>
          </ac:picMkLst>
        </pc:picChg>
        <pc:picChg chg="add mod ord">
          <ac:chgData name="Davor Josipovic" userId="c5beaa7c1ac2955a" providerId="LiveId" clId="{AA192CAC-6486-4EDF-A55B-BD09A2B748C1}" dt="2019-07-29T21:59:21.511" v="5205" actId="1076"/>
          <ac:picMkLst>
            <pc:docMk/>
            <pc:sldMk cId="841536858" sldId="392"/>
            <ac:picMk id="6" creationId="{C05FDC34-1AD1-49AA-B774-2BA6B77926A0}"/>
          </ac:picMkLst>
        </pc:picChg>
        <pc:picChg chg="del">
          <ac:chgData name="Davor Josipovic" userId="c5beaa7c1ac2955a" providerId="LiveId" clId="{AA192CAC-6486-4EDF-A55B-BD09A2B748C1}" dt="2019-07-29T21:53:00.200" v="5165" actId="478"/>
          <ac:picMkLst>
            <pc:docMk/>
            <pc:sldMk cId="841536858" sldId="392"/>
            <ac:picMk id="10" creationId="{48589B56-22C9-4ADA-A8EF-36F4B934B74D}"/>
          </ac:picMkLst>
        </pc:picChg>
      </pc:sldChg>
      <pc:sldChg chg="addSp delSp modSp add">
        <pc:chgData name="Davor Josipovic" userId="c5beaa7c1ac2955a" providerId="LiveId" clId="{AA192CAC-6486-4EDF-A55B-BD09A2B748C1}" dt="2019-07-29T22:05:54.769" v="5289" actId="20577"/>
        <pc:sldMkLst>
          <pc:docMk/>
          <pc:sldMk cId="425374259" sldId="393"/>
        </pc:sldMkLst>
        <pc:spChg chg="mod">
          <ac:chgData name="Davor Josipovic" userId="c5beaa7c1ac2955a" providerId="LiveId" clId="{AA192CAC-6486-4EDF-A55B-BD09A2B748C1}" dt="2019-07-29T22:05:09.288" v="5243" actId="20577"/>
          <ac:spMkLst>
            <pc:docMk/>
            <pc:sldMk cId="425374259" sldId="393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2:05:16.330" v="5245"/>
          <ac:spMkLst>
            <pc:docMk/>
            <pc:sldMk cId="425374259" sldId="393"/>
            <ac:spMk id="4" creationId="{C211F846-A911-495E-B30F-53EC921A4D62}"/>
          </ac:spMkLst>
        </pc:spChg>
        <pc:spChg chg="mod">
          <ac:chgData name="Davor Josipovic" userId="c5beaa7c1ac2955a" providerId="LiveId" clId="{AA192CAC-6486-4EDF-A55B-BD09A2B748C1}" dt="2019-07-29T22:05:54.769" v="5289" actId="20577"/>
          <ac:spMkLst>
            <pc:docMk/>
            <pc:sldMk cId="425374259" sldId="393"/>
            <ac:spMk id="11" creationId="{54FFEC6F-AC23-45C8-A19D-0AD54049E400}"/>
          </ac:spMkLst>
        </pc:spChg>
        <pc:picChg chg="add mod ord">
          <ac:chgData name="Davor Josipovic" userId="c5beaa7c1ac2955a" providerId="LiveId" clId="{AA192CAC-6486-4EDF-A55B-BD09A2B748C1}" dt="2019-07-29T22:05:28.189" v="5246" actId="167"/>
          <ac:picMkLst>
            <pc:docMk/>
            <pc:sldMk cId="425374259" sldId="393"/>
            <ac:picMk id="5" creationId="{AF98EB64-7105-4553-B194-3C46DD1B8C89}"/>
          </ac:picMkLst>
        </pc:picChg>
        <pc:picChg chg="del">
          <ac:chgData name="Davor Josipovic" userId="c5beaa7c1ac2955a" providerId="LiveId" clId="{AA192CAC-6486-4EDF-A55B-BD09A2B748C1}" dt="2019-07-29T22:05:11.571" v="5244" actId="478"/>
          <ac:picMkLst>
            <pc:docMk/>
            <pc:sldMk cId="425374259" sldId="393"/>
            <ac:picMk id="10" creationId="{48589B56-22C9-4ADA-A8EF-36F4B934B74D}"/>
          </ac:picMkLst>
        </pc:picChg>
      </pc:sldChg>
      <pc:sldChg chg="addSp delSp modSp add">
        <pc:chgData name="Davor Josipovic" userId="c5beaa7c1ac2955a" providerId="LiveId" clId="{AA192CAC-6486-4EDF-A55B-BD09A2B748C1}" dt="2019-07-29T22:07:59.615" v="5376" actId="14100"/>
        <pc:sldMkLst>
          <pc:docMk/>
          <pc:sldMk cId="279596839" sldId="394"/>
        </pc:sldMkLst>
        <pc:spChg chg="del mod">
          <ac:chgData name="Davor Josipovic" userId="c5beaa7c1ac2955a" providerId="LiveId" clId="{AA192CAC-6486-4EDF-A55B-BD09A2B748C1}" dt="2019-07-29T22:07:08.715" v="5306" actId="478"/>
          <ac:spMkLst>
            <pc:docMk/>
            <pc:sldMk cId="279596839" sldId="394"/>
            <ac:spMk id="2" creationId="{87245E45-78D6-484C-9EF6-2292DB778BE8}"/>
          </ac:spMkLst>
        </pc:spChg>
        <pc:spChg chg="del">
          <ac:chgData name="Davor Josipovic" userId="c5beaa7c1ac2955a" providerId="LiveId" clId="{AA192CAC-6486-4EDF-A55B-BD09A2B748C1}" dt="2019-07-29T22:06:40.306" v="5303"/>
          <ac:spMkLst>
            <pc:docMk/>
            <pc:sldMk cId="279596839" sldId="394"/>
            <ac:spMk id="3" creationId="{35D884EB-360D-4E64-9C6C-61A2D96B04B4}"/>
          </ac:spMkLst>
        </pc:spChg>
        <pc:spChg chg="add del mod">
          <ac:chgData name="Davor Josipovic" userId="c5beaa7c1ac2955a" providerId="LiveId" clId="{AA192CAC-6486-4EDF-A55B-BD09A2B748C1}" dt="2019-07-29T22:07:12.668" v="5307"/>
          <ac:spMkLst>
            <pc:docMk/>
            <pc:sldMk cId="279596839" sldId="394"/>
            <ac:spMk id="6" creationId="{66FB8F88-FD40-4C0D-9174-5F5D3D7E9053}"/>
          </ac:spMkLst>
        </pc:spChg>
        <pc:spChg chg="add mod">
          <ac:chgData name="Davor Josipovic" userId="c5beaa7c1ac2955a" providerId="LiveId" clId="{AA192CAC-6486-4EDF-A55B-BD09A2B748C1}" dt="2019-07-29T22:07:59.615" v="5376" actId="14100"/>
          <ac:spMkLst>
            <pc:docMk/>
            <pc:sldMk cId="279596839" sldId="394"/>
            <ac:spMk id="7" creationId="{DEE2D57E-5CD1-4550-8BA7-A64B67B69493}"/>
          </ac:spMkLst>
        </pc:spChg>
        <pc:picChg chg="add mod">
          <ac:chgData name="Davor Josipovic" userId="c5beaa7c1ac2955a" providerId="LiveId" clId="{AA192CAC-6486-4EDF-A55B-BD09A2B748C1}" dt="2019-07-29T22:07:26.143" v="5312" actId="1076"/>
          <ac:picMkLst>
            <pc:docMk/>
            <pc:sldMk cId="279596839" sldId="394"/>
            <ac:picMk id="4" creationId="{43E15C4B-0C22-43E9-A9B5-AA9DC453308B}"/>
          </ac:picMkLst>
        </pc:picChg>
      </pc:sldChg>
      <pc:sldChg chg="addSp delSp modSp add">
        <pc:chgData name="Davor Josipovic" userId="c5beaa7c1ac2955a" providerId="LiveId" clId="{AA192CAC-6486-4EDF-A55B-BD09A2B748C1}" dt="2019-07-29T22:10:16.615" v="5427" actId="20577"/>
        <pc:sldMkLst>
          <pc:docMk/>
          <pc:sldMk cId="807768575" sldId="395"/>
        </pc:sldMkLst>
        <pc:spChg chg="mod">
          <ac:chgData name="Davor Josipovic" userId="c5beaa7c1ac2955a" providerId="LiveId" clId="{AA192CAC-6486-4EDF-A55B-BD09A2B748C1}" dt="2019-07-29T22:10:16.615" v="5427" actId="20577"/>
          <ac:spMkLst>
            <pc:docMk/>
            <pc:sldMk cId="807768575" sldId="395"/>
            <ac:spMk id="7" creationId="{DEE2D57E-5CD1-4550-8BA7-A64B67B69493}"/>
          </ac:spMkLst>
        </pc:spChg>
        <pc:picChg chg="add mod ord">
          <ac:chgData name="Davor Josipovic" userId="c5beaa7c1ac2955a" providerId="LiveId" clId="{AA192CAC-6486-4EDF-A55B-BD09A2B748C1}" dt="2019-07-29T22:10:05.587" v="5422" actId="1076"/>
          <ac:picMkLst>
            <pc:docMk/>
            <pc:sldMk cId="807768575" sldId="395"/>
            <ac:picMk id="2" creationId="{C3C3D952-79B9-48E2-ACE7-0DDC3A4AD055}"/>
          </ac:picMkLst>
        </pc:picChg>
        <pc:picChg chg="del">
          <ac:chgData name="Davor Josipovic" userId="c5beaa7c1ac2955a" providerId="LiveId" clId="{AA192CAC-6486-4EDF-A55B-BD09A2B748C1}" dt="2019-07-29T22:09:20.501" v="5378" actId="478"/>
          <ac:picMkLst>
            <pc:docMk/>
            <pc:sldMk cId="807768575" sldId="395"/>
            <ac:picMk id="4" creationId="{43E15C4B-0C22-43E9-A9B5-AA9DC453308B}"/>
          </ac:picMkLst>
        </pc:picChg>
      </pc:sldChg>
      <pc:sldChg chg="addSp delSp modSp add del ord">
        <pc:chgData name="Davor Josipovic" userId="c5beaa7c1ac2955a" providerId="LiveId" clId="{AA192CAC-6486-4EDF-A55B-BD09A2B748C1}" dt="2019-07-30T09:10:07.586" v="7671"/>
        <pc:sldMkLst>
          <pc:docMk/>
          <pc:sldMk cId="3742324315" sldId="396"/>
        </pc:sldMkLst>
        <pc:spChg chg="mod">
          <ac:chgData name="Davor Josipovic" userId="c5beaa7c1ac2955a" providerId="LiveId" clId="{AA192CAC-6486-4EDF-A55B-BD09A2B748C1}" dt="2019-07-29T22:16:19.331" v="5746" actId="20577"/>
          <ac:spMkLst>
            <pc:docMk/>
            <pc:sldMk cId="3742324315" sldId="396"/>
            <ac:spMk id="7" creationId="{DEE2D57E-5CD1-4550-8BA7-A64B67B69493}"/>
          </ac:spMkLst>
        </pc:spChg>
        <pc:picChg chg="del">
          <ac:chgData name="Davor Josipovic" userId="c5beaa7c1ac2955a" providerId="LiveId" clId="{AA192CAC-6486-4EDF-A55B-BD09A2B748C1}" dt="2019-07-29T22:11:08.838" v="5429" actId="478"/>
          <ac:picMkLst>
            <pc:docMk/>
            <pc:sldMk cId="3742324315" sldId="396"/>
            <ac:picMk id="2" creationId="{C3C3D952-79B9-48E2-ACE7-0DDC3A4AD055}"/>
          </ac:picMkLst>
        </pc:picChg>
        <pc:picChg chg="add del">
          <ac:chgData name="Davor Josipovic" userId="c5beaa7c1ac2955a" providerId="LiveId" clId="{AA192CAC-6486-4EDF-A55B-BD09A2B748C1}" dt="2019-07-29T22:11:13.971" v="5431" actId="478"/>
          <ac:picMkLst>
            <pc:docMk/>
            <pc:sldMk cId="3742324315" sldId="396"/>
            <ac:picMk id="3" creationId="{A0146EB7-0CF9-47FB-BD85-E37DE93AB44F}"/>
          </ac:picMkLst>
        </pc:picChg>
        <pc:picChg chg="add mod ord">
          <ac:chgData name="Davor Josipovic" userId="c5beaa7c1ac2955a" providerId="LiveId" clId="{AA192CAC-6486-4EDF-A55B-BD09A2B748C1}" dt="2019-07-29T22:11:31.960" v="5435" actId="14100"/>
          <ac:picMkLst>
            <pc:docMk/>
            <pc:sldMk cId="3742324315" sldId="396"/>
            <ac:picMk id="4" creationId="{54CFCC14-D12F-441B-B94B-9D19A8F7C931}"/>
          </ac:picMkLst>
        </pc:picChg>
      </pc:sldChg>
      <pc:sldChg chg="addSp delSp modSp add">
        <pc:chgData name="Davor Josipovic" userId="c5beaa7c1ac2955a" providerId="LiveId" clId="{AA192CAC-6486-4EDF-A55B-BD09A2B748C1}" dt="2019-07-30T06:38:43.788" v="7465" actId="20577"/>
        <pc:sldMkLst>
          <pc:docMk/>
          <pc:sldMk cId="383527084" sldId="397"/>
        </pc:sldMkLst>
        <pc:spChg chg="mod">
          <ac:chgData name="Davor Josipovic" userId="c5beaa7c1ac2955a" providerId="LiveId" clId="{AA192CAC-6486-4EDF-A55B-BD09A2B748C1}" dt="2019-07-29T22:13:20.368" v="5479" actId="20577"/>
          <ac:spMkLst>
            <pc:docMk/>
            <pc:sldMk cId="383527084" sldId="397"/>
            <ac:spMk id="2" creationId="{68AECAF1-74B0-4AA5-84B1-198DD83284B1}"/>
          </ac:spMkLst>
        </pc:spChg>
        <pc:spChg chg="add mod">
          <ac:chgData name="Davor Josipovic" userId="c5beaa7c1ac2955a" providerId="LiveId" clId="{AA192CAC-6486-4EDF-A55B-BD09A2B748C1}" dt="2019-07-30T06:38:43.788" v="7465" actId="20577"/>
          <ac:spMkLst>
            <pc:docMk/>
            <pc:sldMk cId="383527084" sldId="397"/>
            <ac:spMk id="4" creationId="{375ADD36-72B0-4745-AB4A-4F08AFA60647}"/>
          </ac:spMkLst>
        </pc:spChg>
        <pc:spChg chg="del">
          <ac:chgData name="Davor Josipovic" userId="c5beaa7c1ac2955a" providerId="LiveId" clId="{AA192CAC-6486-4EDF-A55B-BD09A2B748C1}" dt="2019-07-29T22:13:16.383" v="5469" actId="478"/>
          <ac:spMkLst>
            <pc:docMk/>
            <pc:sldMk cId="383527084" sldId="397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13:22.592" v="5480" actId="478"/>
          <ac:picMkLst>
            <pc:docMk/>
            <pc:sldMk cId="383527084" sldId="397"/>
            <ac:picMk id="5" creationId="{AF98EB64-7105-4553-B194-3C46DD1B8C89}"/>
          </ac:picMkLst>
        </pc:picChg>
      </pc:sldChg>
      <pc:sldChg chg="addSp delSp modSp add modNotesTx">
        <pc:chgData name="Davor Josipovic" userId="c5beaa7c1ac2955a" providerId="LiveId" clId="{AA192CAC-6486-4EDF-A55B-BD09A2B748C1}" dt="2019-07-30T09:10:47.058" v="7736" actId="20577"/>
        <pc:sldMkLst>
          <pc:docMk/>
          <pc:sldMk cId="1775468520" sldId="398"/>
        </pc:sldMkLst>
        <pc:spChg chg="mod">
          <ac:chgData name="Davor Josipovic" userId="c5beaa7c1ac2955a" providerId="LiveId" clId="{AA192CAC-6486-4EDF-A55B-BD09A2B748C1}" dt="2019-07-30T09:10:47.058" v="7736" actId="20577"/>
          <ac:spMkLst>
            <pc:docMk/>
            <pc:sldMk cId="1775468520" sldId="398"/>
            <ac:spMk id="7" creationId="{DEE2D57E-5CD1-4550-8BA7-A64B67B69493}"/>
          </ac:spMkLst>
        </pc:spChg>
        <pc:picChg chg="add mod ord">
          <ac:chgData name="Davor Josipovic" userId="c5beaa7c1ac2955a" providerId="LiveId" clId="{AA192CAC-6486-4EDF-A55B-BD09A2B748C1}" dt="2019-07-29T22:16:41.528" v="5752" actId="14100"/>
          <ac:picMkLst>
            <pc:docMk/>
            <pc:sldMk cId="1775468520" sldId="398"/>
            <ac:picMk id="2" creationId="{B0B9485B-E504-4C3F-B852-64D590C4903E}"/>
          </ac:picMkLst>
        </pc:picChg>
        <pc:picChg chg="del">
          <ac:chgData name="Davor Josipovic" userId="c5beaa7c1ac2955a" providerId="LiveId" clId="{AA192CAC-6486-4EDF-A55B-BD09A2B748C1}" dt="2019-07-29T22:16:24.975" v="5748" actId="478"/>
          <ac:picMkLst>
            <pc:docMk/>
            <pc:sldMk cId="1775468520" sldId="398"/>
            <ac:picMk id="4" creationId="{54CFCC14-D12F-441B-B94B-9D19A8F7C931}"/>
          </ac:picMkLst>
        </pc:picChg>
      </pc:sldChg>
      <pc:sldChg chg="addSp delSp modSp add">
        <pc:chgData name="Davor Josipovic" userId="c5beaa7c1ac2955a" providerId="LiveId" clId="{AA192CAC-6486-4EDF-A55B-BD09A2B748C1}" dt="2019-07-29T22:28:21.326" v="6095" actId="1076"/>
        <pc:sldMkLst>
          <pc:docMk/>
          <pc:sldMk cId="2312056048" sldId="399"/>
        </pc:sldMkLst>
        <pc:spChg chg="add del mod">
          <ac:chgData name="Davor Josipovic" userId="c5beaa7c1ac2955a" providerId="LiveId" clId="{AA192CAC-6486-4EDF-A55B-BD09A2B748C1}" dt="2019-07-29T22:24:17.452" v="6074"/>
          <ac:spMkLst>
            <pc:docMk/>
            <pc:sldMk cId="2312056048" sldId="399"/>
            <ac:spMk id="4" creationId="{7A982D66-4E48-4AE5-B7ED-F84EF8BC0AC1}"/>
          </ac:spMkLst>
        </pc:spChg>
        <pc:spChg chg="mod">
          <ac:chgData name="Davor Josipovic" userId="c5beaa7c1ac2955a" providerId="LiveId" clId="{AA192CAC-6486-4EDF-A55B-BD09A2B748C1}" dt="2019-07-29T22:24:10.030" v="6072" actId="20577"/>
          <ac:spMkLst>
            <pc:docMk/>
            <pc:sldMk cId="2312056048" sldId="399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24:12.438" v="6073" actId="478"/>
          <ac:picMkLst>
            <pc:docMk/>
            <pc:sldMk cId="2312056048" sldId="399"/>
            <ac:picMk id="5" creationId="{AF98EB64-7105-4553-B194-3C46DD1B8C89}"/>
          </ac:picMkLst>
        </pc:picChg>
        <pc:picChg chg="add mod ord">
          <ac:chgData name="Davor Josipovic" userId="c5beaa7c1ac2955a" providerId="LiveId" clId="{AA192CAC-6486-4EDF-A55B-BD09A2B748C1}" dt="2019-07-29T22:24:20.380" v="6075" actId="167"/>
          <ac:picMkLst>
            <pc:docMk/>
            <pc:sldMk cId="2312056048" sldId="399"/>
            <ac:picMk id="6" creationId="{BAF9B326-E250-44FA-A1B7-A6DFD356D82F}"/>
          </ac:picMkLst>
        </pc:picChg>
        <pc:picChg chg="add mod">
          <ac:chgData name="Davor Josipovic" userId="c5beaa7c1ac2955a" providerId="LiveId" clId="{AA192CAC-6486-4EDF-A55B-BD09A2B748C1}" dt="2019-07-29T22:28:21.326" v="6095" actId="1076"/>
          <ac:picMkLst>
            <pc:docMk/>
            <pc:sldMk cId="2312056048" sldId="399"/>
            <ac:picMk id="7" creationId="{60235AC5-E010-4128-B0B6-744D5490CC2C}"/>
          </ac:picMkLst>
        </pc:picChg>
      </pc:sldChg>
      <pc:sldChg chg="addSp delSp modSp add">
        <pc:chgData name="Davor Josipovic" userId="c5beaa7c1ac2955a" providerId="LiveId" clId="{AA192CAC-6486-4EDF-A55B-BD09A2B748C1}" dt="2019-07-29T22:54:15.752" v="6702" actId="167"/>
        <pc:sldMkLst>
          <pc:docMk/>
          <pc:sldMk cId="825789005" sldId="400"/>
        </pc:sldMkLst>
        <pc:spChg chg="add del mod">
          <ac:chgData name="Davor Josipovic" userId="c5beaa7c1ac2955a" providerId="LiveId" clId="{AA192CAC-6486-4EDF-A55B-BD09A2B748C1}" dt="2019-07-29T22:25:30.930" v="6078"/>
          <ac:spMkLst>
            <pc:docMk/>
            <pc:sldMk cId="825789005" sldId="400"/>
            <ac:spMk id="4" creationId="{A6CF42ED-A268-4191-8B7D-FB12AAC7FF54}"/>
          </ac:spMkLst>
        </pc:spChg>
        <pc:spChg chg="mod">
          <ac:chgData name="Davor Josipovic" userId="c5beaa7c1ac2955a" providerId="LiveId" clId="{AA192CAC-6486-4EDF-A55B-BD09A2B748C1}" dt="2019-07-29T22:25:45.986" v="6091" actId="20577"/>
          <ac:spMkLst>
            <pc:docMk/>
            <pc:sldMk cId="825789005" sldId="400"/>
            <ac:spMk id="11" creationId="{54FFEC6F-AC23-45C8-A19D-0AD54049E400}"/>
          </ac:spMkLst>
        </pc:spChg>
        <pc:picChg chg="add mod ord">
          <ac:chgData name="Davor Josipovic" userId="c5beaa7c1ac2955a" providerId="LiveId" clId="{AA192CAC-6486-4EDF-A55B-BD09A2B748C1}" dt="2019-07-29T22:54:15.752" v="6702" actId="167"/>
          <ac:picMkLst>
            <pc:docMk/>
            <pc:sldMk cId="825789005" sldId="400"/>
            <ac:picMk id="5" creationId="{951D0C37-78FA-4A88-9A9F-61A0FFEB4AD5}"/>
          </ac:picMkLst>
        </pc:picChg>
        <pc:picChg chg="del">
          <ac:chgData name="Davor Josipovic" userId="c5beaa7c1ac2955a" providerId="LiveId" clId="{AA192CAC-6486-4EDF-A55B-BD09A2B748C1}" dt="2019-07-29T22:25:29.358" v="6077" actId="478"/>
          <ac:picMkLst>
            <pc:docMk/>
            <pc:sldMk cId="825789005" sldId="400"/>
            <ac:picMk id="6" creationId="{BAF9B326-E250-44FA-A1B7-A6DFD356D82F}"/>
          </ac:picMkLst>
        </pc:picChg>
        <pc:picChg chg="add mod">
          <ac:chgData name="Davor Josipovic" userId="c5beaa7c1ac2955a" providerId="LiveId" clId="{AA192CAC-6486-4EDF-A55B-BD09A2B748C1}" dt="2019-07-29T22:27:31.853" v="6093" actId="1076"/>
          <ac:picMkLst>
            <pc:docMk/>
            <pc:sldMk cId="825789005" sldId="400"/>
            <ac:picMk id="7" creationId="{4B6F82E3-A997-43E9-A45E-B871E0F4BC96}"/>
          </ac:picMkLst>
        </pc:picChg>
        <pc:picChg chg="add del">
          <ac:chgData name="Davor Josipovic" userId="c5beaa7c1ac2955a" providerId="LiveId" clId="{AA192CAC-6486-4EDF-A55B-BD09A2B748C1}" dt="2019-07-29T22:53:53.889" v="6689"/>
          <ac:picMkLst>
            <pc:docMk/>
            <pc:sldMk cId="825789005" sldId="400"/>
            <ac:picMk id="8" creationId="{66632A1C-061A-49CB-98B5-D8E33F349CF9}"/>
          </ac:picMkLst>
        </pc:picChg>
      </pc:sldChg>
      <pc:sldChg chg="add">
        <pc:chgData name="Davor Josipovic" userId="c5beaa7c1ac2955a" providerId="LiveId" clId="{AA192CAC-6486-4EDF-A55B-BD09A2B748C1}" dt="2019-07-29T23:02:08.912" v="7017"/>
        <pc:sldMkLst>
          <pc:docMk/>
          <pc:sldMk cId="336690579" sldId="401"/>
        </pc:sldMkLst>
      </pc:sldChg>
      <pc:sldChg chg="modSp add">
        <pc:chgData name="Davor Josipovic" userId="c5beaa7c1ac2955a" providerId="LiveId" clId="{AA192CAC-6486-4EDF-A55B-BD09A2B748C1}" dt="2019-07-29T23:10:00.198" v="7331" actId="20577"/>
        <pc:sldMkLst>
          <pc:docMk/>
          <pc:sldMk cId="1721808100" sldId="402"/>
        </pc:sldMkLst>
        <pc:spChg chg="mod">
          <ac:chgData name="Davor Josipovic" userId="c5beaa7c1ac2955a" providerId="LiveId" clId="{AA192CAC-6486-4EDF-A55B-BD09A2B748C1}" dt="2019-07-29T23:10:00.198" v="7331" actId="20577"/>
          <ac:spMkLst>
            <pc:docMk/>
            <pc:sldMk cId="1721808100" sldId="402"/>
            <ac:spMk id="7" creationId="{DEE2D57E-5CD1-4550-8BA7-A64B67B69493}"/>
          </ac:spMkLst>
        </pc:spChg>
      </pc:sldChg>
      <pc:sldChg chg="addSp delSp modSp add">
        <pc:chgData name="Davor Josipovic" userId="c5beaa7c1ac2955a" providerId="LiveId" clId="{AA192CAC-6486-4EDF-A55B-BD09A2B748C1}" dt="2019-07-29T22:37:51.202" v="6325"/>
        <pc:sldMkLst>
          <pc:docMk/>
          <pc:sldMk cId="2747168728" sldId="403"/>
        </pc:sldMkLst>
        <pc:spChg chg="add del mod">
          <ac:chgData name="Davor Josipovic" userId="c5beaa7c1ac2955a" providerId="LiveId" clId="{AA192CAC-6486-4EDF-A55B-BD09A2B748C1}" dt="2019-07-29T22:37:51.202" v="6325"/>
          <ac:spMkLst>
            <pc:docMk/>
            <pc:sldMk cId="2747168728" sldId="403"/>
            <ac:spMk id="4" creationId="{C4CE8B4F-2028-46BF-961C-6996DC135A25}"/>
          </ac:spMkLst>
        </pc:spChg>
        <pc:picChg chg="del">
          <ac:chgData name="Davor Josipovic" userId="c5beaa7c1ac2955a" providerId="LiveId" clId="{AA192CAC-6486-4EDF-A55B-BD09A2B748C1}" dt="2019-07-29T22:37:49.805" v="6324" actId="478"/>
          <ac:picMkLst>
            <pc:docMk/>
            <pc:sldMk cId="2747168728" sldId="403"/>
            <ac:picMk id="5" creationId="{AF98EB64-7105-4553-B194-3C46DD1B8C89}"/>
          </ac:picMkLst>
        </pc:picChg>
        <pc:picChg chg="add mod">
          <ac:chgData name="Davor Josipovic" userId="c5beaa7c1ac2955a" providerId="LiveId" clId="{AA192CAC-6486-4EDF-A55B-BD09A2B748C1}" dt="2019-07-29T22:37:51.202" v="6325"/>
          <ac:picMkLst>
            <pc:docMk/>
            <pc:sldMk cId="2747168728" sldId="403"/>
            <ac:picMk id="6" creationId="{E8811D7B-9CA0-474D-BAA8-BA045722CD48}"/>
          </ac:picMkLst>
        </pc:picChg>
      </pc:sldChg>
      <pc:sldChg chg="modSp add">
        <pc:chgData name="Davor Josipovic" userId="c5beaa7c1ac2955a" providerId="LiveId" clId="{AA192CAC-6486-4EDF-A55B-BD09A2B748C1}" dt="2019-07-29T23:10:13.175" v="7343" actId="20577"/>
        <pc:sldMkLst>
          <pc:docMk/>
          <pc:sldMk cId="2576184583" sldId="404"/>
        </pc:sldMkLst>
        <pc:spChg chg="mod">
          <ac:chgData name="Davor Josipovic" userId="c5beaa7c1ac2955a" providerId="LiveId" clId="{AA192CAC-6486-4EDF-A55B-BD09A2B748C1}" dt="2019-07-29T23:10:13.175" v="7343" actId="20577"/>
          <ac:spMkLst>
            <pc:docMk/>
            <pc:sldMk cId="2576184583" sldId="404"/>
            <ac:spMk id="7" creationId="{DEE2D57E-5CD1-4550-8BA7-A64B67B69493}"/>
          </ac:spMkLst>
        </pc:spChg>
      </pc:sldChg>
      <pc:sldChg chg="add">
        <pc:chgData name="Davor Josipovic" userId="c5beaa7c1ac2955a" providerId="LiveId" clId="{AA192CAC-6486-4EDF-A55B-BD09A2B748C1}" dt="2019-07-29T23:02:08.912" v="7017"/>
        <pc:sldMkLst>
          <pc:docMk/>
          <pc:sldMk cId="2436646097" sldId="405"/>
        </pc:sldMkLst>
      </pc:sldChg>
      <pc:sldChg chg="addSp delSp modSp add">
        <pc:chgData name="Davor Josipovic" userId="c5beaa7c1ac2955a" providerId="LiveId" clId="{AA192CAC-6486-4EDF-A55B-BD09A2B748C1}" dt="2019-07-29T22:45:35.169" v="6530" actId="1076"/>
        <pc:sldMkLst>
          <pc:docMk/>
          <pc:sldMk cId="3054547924" sldId="406"/>
        </pc:sldMkLst>
        <pc:spChg chg="add del mod">
          <ac:chgData name="Davor Josipovic" userId="c5beaa7c1ac2955a" providerId="LiveId" clId="{AA192CAC-6486-4EDF-A55B-BD09A2B748C1}" dt="2019-07-29T22:45:09.821" v="6525"/>
          <ac:spMkLst>
            <pc:docMk/>
            <pc:sldMk cId="3054547924" sldId="406"/>
            <ac:spMk id="4" creationId="{70A7B6B3-2B6A-4A7A-968E-42360345B67D}"/>
          </ac:spMkLst>
        </pc:spChg>
        <pc:spChg chg="mod">
          <ac:chgData name="Davor Josipovic" userId="c5beaa7c1ac2955a" providerId="LiveId" clId="{AA192CAC-6486-4EDF-A55B-BD09A2B748C1}" dt="2019-07-29T22:44:58.342" v="6523" actId="20577"/>
          <ac:spMkLst>
            <pc:docMk/>
            <pc:sldMk cId="3054547924" sldId="406"/>
            <ac:spMk id="11" creationId="{54FFEC6F-AC23-45C8-A19D-0AD54049E400}"/>
          </ac:spMkLst>
        </pc:spChg>
        <pc:picChg chg="add mod">
          <ac:chgData name="Davor Josipovic" userId="c5beaa7c1ac2955a" providerId="LiveId" clId="{AA192CAC-6486-4EDF-A55B-BD09A2B748C1}" dt="2019-07-29T22:45:09.821" v="6525"/>
          <ac:picMkLst>
            <pc:docMk/>
            <pc:sldMk cId="3054547924" sldId="406"/>
            <ac:picMk id="5" creationId="{2F446A0B-D1ED-401E-9710-9D437E4C2D74}"/>
          </ac:picMkLst>
        </pc:picChg>
        <pc:picChg chg="del">
          <ac:chgData name="Davor Josipovic" userId="c5beaa7c1ac2955a" providerId="LiveId" clId="{AA192CAC-6486-4EDF-A55B-BD09A2B748C1}" dt="2019-07-29T22:45:00.650" v="6524" actId="478"/>
          <ac:picMkLst>
            <pc:docMk/>
            <pc:sldMk cId="3054547924" sldId="406"/>
            <ac:picMk id="6" creationId="{E8811D7B-9CA0-474D-BAA8-BA045722CD48}"/>
          </ac:picMkLst>
        </pc:picChg>
        <pc:picChg chg="add mod">
          <ac:chgData name="Davor Josipovic" userId="c5beaa7c1ac2955a" providerId="LiveId" clId="{AA192CAC-6486-4EDF-A55B-BD09A2B748C1}" dt="2019-07-29T22:45:35.169" v="6530" actId="1076"/>
          <ac:picMkLst>
            <pc:docMk/>
            <pc:sldMk cId="3054547924" sldId="406"/>
            <ac:picMk id="7" creationId="{5083D29F-D4CE-40CB-BD05-DA1913EA2027}"/>
          </ac:picMkLst>
        </pc:picChg>
      </pc:sldChg>
      <pc:sldChg chg="add">
        <pc:chgData name="Davor Josipovic" userId="c5beaa7c1ac2955a" providerId="LiveId" clId="{AA192CAC-6486-4EDF-A55B-BD09A2B748C1}" dt="2019-07-29T23:02:08.912" v="7017"/>
        <pc:sldMkLst>
          <pc:docMk/>
          <pc:sldMk cId="4093882264" sldId="407"/>
        </pc:sldMkLst>
      </pc:sldChg>
      <pc:sldChg chg="addSp delSp modSp add">
        <pc:chgData name="Davor Josipovic" userId="c5beaa7c1ac2955a" providerId="LiveId" clId="{AA192CAC-6486-4EDF-A55B-BD09A2B748C1}" dt="2019-07-29T22:52:40.737" v="6687" actId="1076"/>
        <pc:sldMkLst>
          <pc:docMk/>
          <pc:sldMk cId="4291326983" sldId="408"/>
        </pc:sldMkLst>
        <pc:spChg chg="mod">
          <ac:chgData name="Davor Josipovic" userId="c5beaa7c1ac2955a" providerId="LiveId" clId="{AA192CAC-6486-4EDF-A55B-BD09A2B748C1}" dt="2019-07-29T22:50:17.680" v="6637" actId="20577"/>
          <ac:spMkLst>
            <pc:docMk/>
            <pc:sldMk cId="4291326983" sldId="408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2:51:06.833" v="6640"/>
          <ac:spMkLst>
            <pc:docMk/>
            <pc:sldMk cId="4291326983" sldId="408"/>
            <ac:spMk id="4" creationId="{125CEBC2-A8CE-461A-9FB5-D0C55DB0F20D}"/>
          </ac:spMkLst>
        </pc:spChg>
        <pc:spChg chg="mod">
          <ac:chgData name="Davor Josipovic" userId="c5beaa7c1ac2955a" providerId="LiveId" clId="{AA192CAC-6486-4EDF-A55B-BD09A2B748C1}" dt="2019-07-29T22:52:24.228" v="6684" actId="20577"/>
          <ac:spMkLst>
            <pc:docMk/>
            <pc:sldMk cId="4291326983" sldId="408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51:02.504" v="6638" actId="478"/>
          <ac:picMkLst>
            <pc:docMk/>
            <pc:sldMk cId="4291326983" sldId="408"/>
            <ac:picMk id="5" creationId="{951D0C37-78FA-4A88-9A9F-61A0FFEB4AD5}"/>
          </ac:picMkLst>
        </pc:picChg>
        <pc:picChg chg="add mod ord">
          <ac:chgData name="Davor Josipovic" userId="c5beaa7c1ac2955a" providerId="LiveId" clId="{AA192CAC-6486-4EDF-A55B-BD09A2B748C1}" dt="2019-07-29T22:51:42.964" v="6650" actId="167"/>
          <ac:picMkLst>
            <pc:docMk/>
            <pc:sldMk cId="4291326983" sldId="408"/>
            <ac:picMk id="6" creationId="{51F11D94-EB73-4C96-B145-04D40F9A68F3}"/>
          </ac:picMkLst>
        </pc:picChg>
        <pc:picChg chg="del">
          <ac:chgData name="Davor Josipovic" userId="c5beaa7c1ac2955a" providerId="LiveId" clId="{AA192CAC-6486-4EDF-A55B-BD09A2B748C1}" dt="2019-07-29T22:51:04.724" v="6639" actId="478"/>
          <ac:picMkLst>
            <pc:docMk/>
            <pc:sldMk cId="4291326983" sldId="408"/>
            <ac:picMk id="7" creationId="{4B6F82E3-A997-43E9-A45E-B871E0F4BC96}"/>
          </ac:picMkLst>
        </pc:picChg>
        <pc:picChg chg="add mod">
          <ac:chgData name="Davor Josipovic" userId="c5beaa7c1ac2955a" providerId="LiveId" clId="{AA192CAC-6486-4EDF-A55B-BD09A2B748C1}" dt="2019-07-29T22:52:40.737" v="6687" actId="1076"/>
          <ac:picMkLst>
            <pc:docMk/>
            <pc:sldMk cId="4291326983" sldId="408"/>
            <ac:picMk id="8" creationId="{9442E077-1763-4DFD-B94E-9D002E0C5150}"/>
          </ac:picMkLst>
        </pc:picChg>
      </pc:sldChg>
      <pc:sldChg chg="addSp delSp modSp add">
        <pc:chgData name="Davor Josipovic" userId="c5beaa7c1ac2955a" providerId="LiveId" clId="{AA192CAC-6486-4EDF-A55B-BD09A2B748C1}" dt="2019-07-30T09:04:49.451" v="7668" actId="20577"/>
        <pc:sldMkLst>
          <pc:docMk/>
          <pc:sldMk cId="1899701922" sldId="409"/>
        </pc:sldMkLst>
        <pc:spChg chg="mod">
          <ac:chgData name="Davor Josipovic" userId="c5beaa7c1ac2955a" providerId="LiveId" clId="{AA192CAC-6486-4EDF-A55B-BD09A2B748C1}" dt="2019-07-29T22:54:03.997" v="6700" actId="20577"/>
          <ac:spMkLst>
            <pc:docMk/>
            <pc:sldMk cId="1899701922" sldId="409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2:54:18.725" v="6703"/>
          <ac:spMkLst>
            <pc:docMk/>
            <pc:sldMk cId="1899701922" sldId="409"/>
            <ac:spMk id="4" creationId="{39315F1B-E16B-4211-AFBE-598909C7CAA2}"/>
          </ac:spMkLst>
        </pc:spChg>
        <pc:spChg chg="mod">
          <ac:chgData name="Davor Josipovic" userId="c5beaa7c1ac2955a" providerId="LiveId" clId="{AA192CAC-6486-4EDF-A55B-BD09A2B748C1}" dt="2019-07-30T09:04:49.451" v="7668" actId="20577"/>
          <ac:spMkLst>
            <pc:docMk/>
            <pc:sldMk cId="1899701922" sldId="409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54:10.823" v="6701" actId="478"/>
          <ac:picMkLst>
            <pc:docMk/>
            <pc:sldMk cId="1899701922" sldId="409"/>
            <ac:picMk id="5" creationId="{951D0C37-78FA-4A88-9A9F-61A0FFEB4AD5}"/>
          </ac:picMkLst>
        </pc:picChg>
        <pc:picChg chg="add mod ord">
          <ac:chgData name="Davor Josipovic" userId="c5beaa7c1ac2955a" providerId="LiveId" clId="{AA192CAC-6486-4EDF-A55B-BD09A2B748C1}" dt="2019-07-29T22:54:42.458" v="6705" actId="167"/>
          <ac:picMkLst>
            <pc:docMk/>
            <pc:sldMk cId="1899701922" sldId="409"/>
            <ac:picMk id="6" creationId="{7046CE4F-4672-4C43-BFAA-B357E4B32A00}"/>
          </ac:picMkLst>
        </pc:picChg>
        <pc:picChg chg="del">
          <ac:chgData name="Davor Josipovic" userId="c5beaa7c1ac2955a" providerId="LiveId" clId="{AA192CAC-6486-4EDF-A55B-BD09A2B748C1}" dt="2019-07-29T22:54:36.805" v="6704" actId="478"/>
          <ac:picMkLst>
            <pc:docMk/>
            <pc:sldMk cId="1899701922" sldId="409"/>
            <ac:picMk id="7" creationId="{4B6F82E3-A997-43E9-A45E-B871E0F4BC96}"/>
          </ac:picMkLst>
        </pc:picChg>
        <pc:picChg chg="add del mod">
          <ac:chgData name="Davor Josipovic" userId="c5beaa7c1ac2955a" providerId="LiveId" clId="{AA192CAC-6486-4EDF-A55B-BD09A2B748C1}" dt="2019-07-29T22:55:25.395" v="6773" actId="478"/>
          <ac:picMkLst>
            <pc:docMk/>
            <pc:sldMk cId="1899701922" sldId="409"/>
            <ac:picMk id="9" creationId="{B50DDD82-5125-47D5-B88E-1067BCDB5306}"/>
          </ac:picMkLst>
        </pc:picChg>
      </pc:sldChg>
      <pc:sldChg chg="addSp delSp modSp add">
        <pc:chgData name="Davor Josipovic" userId="c5beaa7c1ac2955a" providerId="LiveId" clId="{AA192CAC-6486-4EDF-A55B-BD09A2B748C1}" dt="2019-07-29T22:57:23.774" v="6864" actId="478"/>
        <pc:sldMkLst>
          <pc:docMk/>
          <pc:sldMk cId="1271515158" sldId="410"/>
        </pc:sldMkLst>
        <pc:spChg chg="add del mod">
          <ac:chgData name="Davor Josipovic" userId="c5beaa7c1ac2955a" providerId="LiveId" clId="{AA192CAC-6486-4EDF-A55B-BD09A2B748C1}" dt="2019-07-29T22:56:58.671" v="6844"/>
          <ac:spMkLst>
            <pc:docMk/>
            <pc:sldMk cId="1271515158" sldId="410"/>
            <ac:spMk id="4" creationId="{8D6D3D17-8EB9-4FFE-9BE2-3A19AE283010}"/>
          </ac:spMkLst>
        </pc:spChg>
        <pc:spChg chg="mod">
          <ac:chgData name="Davor Josipovic" userId="c5beaa7c1ac2955a" providerId="LiveId" clId="{AA192CAC-6486-4EDF-A55B-BD09A2B748C1}" dt="2019-07-29T22:57:20.702" v="6863" actId="20577"/>
          <ac:spMkLst>
            <pc:docMk/>
            <pc:sldMk cId="1271515158" sldId="410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56:57.017" v="6843" actId="478"/>
          <ac:picMkLst>
            <pc:docMk/>
            <pc:sldMk cId="1271515158" sldId="410"/>
            <ac:picMk id="5" creationId="{2F446A0B-D1ED-401E-9710-9D437E4C2D74}"/>
          </ac:picMkLst>
        </pc:picChg>
        <pc:picChg chg="add mod ord">
          <ac:chgData name="Davor Josipovic" userId="c5beaa7c1ac2955a" providerId="LiveId" clId="{AA192CAC-6486-4EDF-A55B-BD09A2B748C1}" dt="2019-07-29T22:57:05.635" v="6845" actId="167"/>
          <ac:picMkLst>
            <pc:docMk/>
            <pc:sldMk cId="1271515158" sldId="410"/>
            <ac:picMk id="6" creationId="{110F025C-A9DC-4D85-9B66-84183AB4CAB9}"/>
          </ac:picMkLst>
        </pc:picChg>
        <pc:picChg chg="del">
          <ac:chgData name="Davor Josipovic" userId="c5beaa7c1ac2955a" providerId="LiveId" clId="{AA192CAC-6486-4EDF-A55B-BD09A2B748C1}" dt="2019-07-29T22:57:23.774" v="6864" actId="478"/>
          <ac:picMkLst>
            <pc:docMk/>
            <pc:sldMk cId="1271515158" sldId="410"/>
            <ac:picMk id="7" creationId="{5083D29F-D4CE-40CB-BD05-DA1913EA2027}"/>
          </ac:picMkLst>
        </pc:picChg>
      </pc:sldChg>
      <pc:sldChg chg="addSp delSp modSp add">
        <pc:chgData name="Davor Josipovic" userId="c5beaa7c1ac2955a" providerId="LiveId" clId="{AA192CAC-6486-4EDF-A55B-BD09A2B748C1}" dt="2019-07-30T08:40:23.457" v="7665" actId="1076"/>
        <pc:sldMkLst>
          <pc:docMk/>
          <pc:sldMk cId="458541047" sldId="411"/>
        </pc:sldMkLst>
        <pc:spChg chg="del">
          <ac:chgData name="Davor Josipovic" userId="c5beaa7c1ac2955a" providerId="LiveId" clId="{AA192CAC-6486-4EDF-A55B-BD09A2B748C1}" dt="2019-07-30T08:36:52.884" v="7554" actId="478"/>
          <ac:spMkLst>
            <pc:docMk/>
            <pc:sldMk cId="458541047" sldId="411"/>
            <ac:spMk id="2" creationId="{7C2EDA38-F294-4E6E-A041-B2352E27CE13}"/>
          </ac:spMkLst>
        </pc:spChg>
        <pc:spChg chg="del">
          <ac:chgData name="Davor Josipovic" userId="c5beaa7c1ac2955a" providerId="LiveId" clId="{AA192CAC-6486-4EDF-A55B-BD09A2B748C1}" dt="2019-07-30T08:36:44.883" v="7552" actId="478"/>
          <ac:spMkLst>
            <pc:docMk/>
            <pc:sldMk cId="458541047" sldId="411"/>
            <ac:spMk id="3" creationId="{93D3CED8-33F4-4A4F-9CCE-B28DD25A6CE4}"/>
          </ac:spMkLst>
        </pc:spChg>
        <pc:spChg chg="add del mod">
          <ac:chgData name="Davor Josipovic" userId="c5beaa7c1ac2955a" providerId="LiveId" clId="{AA192CAC-6486-4EDF-A55B-BD09A2B748C1}" dt="2019-07-30T08:36:46.862" v="7553" actId="478"/>
          <ac:spMkLst>
            <pc:docMk/>
            <pc:sldMk cId="458541047" sldId="411"/>
            <ac:spMk id="5" creationId="{60306B24-4E04-4354-8915-A52BB2F1E2A0}"/>
          </ac:spMkLst>
        </pc:spChg>
        <pc:spChg chg="add mod">
          <ac:chgData name="Davor Josipovic" userId="c5beaa7c1ac2955a" providerId="LiveId" clId="{AA192CAC-6486-4EDF-A55B-BD09A2B748C1}" dt="2019-07-30T08:37:57.468" v="7587" actId="207"/>
          <ac:spMkLst>
            <pc:docMk/>
            <pc:sldMk cId="458541047" sldId="411"/>
            <ac:spMk id="7" creationId="{5B28E620-B171-4A0B-8075-3D223C756FE6}"/>
          </ac:spMkLst>
        </pc:spChg>
        <pc:spChg chg="add mod">
          <ac:chgData name="Davor Josipovic" userId="c5beaa7c1ac2955a" providerId="LiveId" clId="{AA192CAC-6486-4EDF-A55B-BD09A2B748C1}" dt="2019-07-30T08:38:24.751" v="7590" actId="20577"/>
          <ac:spMkLst>
            <pc:docMk/>
            <pc:sldMk cId="458541047" sldId="411"/>
            <ac:spMk id="8" creationId="{8B30A07D-4FD8-4C83-A5EF-441BE398E391}"/>
          </ac:spMkLst>
        </pc:spChg>
        <pc:spChg chg="add mod">
          <ac:chgData name="Davor Josipovic" userId="c5beaa7c1ac2955a" providerId="LiveId" clId="{AA192CAC-6486-4EDF-A55B-BD09A2B748C1}" dt="2019-07-30T08:38:57.587" v="7593" actId="20577"/>
          <ac:spMkLst>
            <pc:docMk/>
            <pc:sldMk cId="458541047" sldId="411"/>
            <ac:spMk id="9" creationId="{3D5DB0D7-8A8F-4BCB-9818-ECBF82CA70BF}"/>
          </ac:spMkLst>
        </pc:spChg>
        <pc:spChg chg="add mod">
          <ac:chgData name="Davor Josipovic" userId="c5beaa7c1ac2955a" providerId="LiveId" clId="{AA192CAC-6486-4EDF-A55B-BD09A2B748C1}" dt="2019-07-30T08:40:23.457" v="7665" actId="1076"/>
          <ac:spMkLst>
            <pc:docMk/>
            <pc:sldMk cId="458541047" sldId="411"/>
            <ac:spMk id="10" creationId="{D3FA82C4-A938-4937-9ADA-1F230C4EE1C8}"/>
          </ac:spMkLst>
        </pc:spChg>
        <pc:spChg chg="add mod">
          <ac:chgData name="Davor Josipovic" userId="c5beaa7c1ac2955a" providerId="LiveId" clId="{AA192CAC-6486-4EDF-A55B-BD09A2B748C1}" dt="2019-07-30T08:39:41.531" v="7633" actId="20577"/>
          <ac:spMkLst>
            <pc:docMk/>
            <pc:sldMk cId="458541047" sldId="411"/>
            <ac:spMk id="11" creationId="{68878203-5C78-4AF1-A6B2-34D7BD870799}"/>
          </ac:spMkLst>
        </pc:spChg>
        <pc:picChg chg="add mod">
          <ac:chgData name="Davor Josipovic" userId="c5beaa7c1ac2955a" providerId="LiveId" clId="{AA192CAC-6486-4EDF-A55B-BD09A2B748C1}" dt="2019-07-30T08:37:19.618" v="7562" actId="1076"/>
          <ac:picMkLst>
            <pc:docMk/>
            <pc:sldMk cId="458541047" sldId="411"/>
            <ac:picMk id="6" creationId="{5002571D-99BF-4353-87E8-041F85C36AD6}"/>
          </ac:picMkLst>
        </pc:picChg>
      </pc:sldChg>
      <pc:sldChg chg="modSp">
        <pc:chgData name="Davor Josipovic" userId="c5beaa7c1ac2955a" providerId="LiveId" clId="{AA192CAC-6486-4EDF-A55B-BD09A2B748C1}" dt="2019-09-08T20:45:47.235" v="9291" actId="20577"/>
        <pc:sldMkLst>
          <pc:docMk/>
          <pc:sldMk cId="3415624043" sldId="413"/>
        </pc:sldMkLst>
        <pc:spChg chg="mod">
          <ac:chgData name="Davor Josipovic" userId="c5beaa7c1ac2955a" providerId="LiveId" clId="{AA192CAC-6486-4EDF-A55B-BD09A2B748C1}" dt="2019-09-08T20:45:47.235" v="9291" actId="20577"/>
          <ac:spMkLst>
            <pc:docMk/>
            <pc:sldMk cId="3415624043" sldId="413"/>
            <ac:spMk id="3" creationId="{1E12AB3A-3C77-4313-9BD3-BD7A6D40FA9D}"/>
          </ac:spMkLst>
        </pc:spChg>
      </pc:sldChg>
      <pc:sldChg chg="del">
        <pc:chgData name="Davor Josipovic" userId="c5beaa7c1ac2955a" providerId="LiveId" clId="{AA192CAC-6486-4EDF-A55B-BD09A2B748C1}" dt="2019-09-09T18:28:46.421" v="10480" actId="2696"/>
        <pc:sldMkLst>
          <pc:docMk/>
          <pc:sldMk cId="3024717985" sldId="414"/>
        </pc:sldMkLst>
      </pc:sldChg>
      <pc:sldChg chg="modSp ord modTransition">
        <pc:chgData name="Davor Josipovic" userId="c5beaa7c1ac2955a" providerId="LiveId" clId="{AA192CAC-6486-4EDF-A55B-BD09A2B748C1}" dt="2019-09-09T18:31:35.434" v="10500" actId="20577"/>
        <pc:sldMkLst>
          <pc:docMk/>
          <pc:sldMk cId="537076476" sldId="415"/>
        </pc:sldMkLst>
        <pc:spChg chg="mod">
          <ac:chgData name="Davor Josipovic" userId="c5beaa7c1ac2955a" providerId="LiveId" clId="{AA192CAC-6486-4EDF-A55B-BD09A2B748C1}" dt="2019-09-09T18:31:35.434" v="10500" actId="20577"/>
          <ac:spMkLst>
            <pc:docMk/>
            <pc:sldMk cId="537076476" sldId="415"/>
            <ac:spMk id="3" creationId="{B316B65D-FAA7-4BCB-8797-C31E1B269FDD}"/>
          </ac:spMkLst>
        </pc:spChg>
      </pc:sldChg>
      <pc:sldChg chg="modSp del">
        <pc:chgData name="Davor Josipovic" userId="c5beaa7c1ac2955a" providerId="LiveId" clId="{AA192CAC-6486-4EDF-A55B-BD09A2B748C1}" dt="2019-09-09T20:27:04.385" v="13007" actId="2696"/>
        <pc:sldMkLst>
          <pc:docMk/>
          <pc:sldMk cId="395975311" sldId="416"/>
        </pc:sldMkLst>
        <pc:spChg chg="mod">
          <ac:chgData name="Davor Josipovic" userId="c5beaa7c1ac2955a" providerId="LiveId" clId="{AA192CAC-6486-4EDF-A55B-BD09A2B748C1}" dt="2019-09-09T20:05:15.663" v="12741" actId="20577"/>
          <ac:spMkLst>
            <pc:docMk/>
            <pc:sldMk cId="395975311" sldId="416"/>
            <ac:spMk id="3" creationId="{10E5D599-6789-4621-B60F-459AAF341E64}"/>
          </ac:spMkLst>
        </pc:spChg>
      </pc:sldChg>
      <pc:sldChg chg="addSp delSp modSp del ord">
        <pc:chgData name="Davor Josipovic" userId="c5beaa7c1ac2955a" providerId="LiveId" clId="{AA192CAC-6486-4EDF-A55B-BD09A2B748C1}" dt="2019-09-09T20:21:09.561" v="12886" actId="2696"/>
        <pc:sldMkLst>
          <pc:docMk/>
          <pc:sldMk cId="1004063151" sldId="417"/>
        </pc:sldMkLst>
        <pc:spChg chg="add del mod">
          <ac:chgData name="Davor Josipovic" userId="c5beaa7c1ac2955a" providerId="LiveId" clId="{AA192CAC-6486-4EDF-A55B-BD09A2B748C1}" dt="2019-09-09T20:06:25.913" v="12745" actId="478"/>
          <ac:spMkLst>
            <pc:docMk/>
            <pc:sldMk cId="1004063151" sldId="417"/>
            <ac:spMk id="4" creationId="{3E713118-B248-4272-BCBB-AFCE0E87801D}"/>
          </ac:spMkLst>
        </pc:spChg>
        <pc:spChg chg="add del mod">
          <ac:chgData name="Davor Josipovic" userId="c5beaa7c1ac2955a" providerId="LiveId" clId="{AA192CAC-6486-4EDF-A55B-BD09A2B748C1}" dt="2019-09-09T20:08:12.203" v="12748"/>
          <ac:spMkLst>
            <pc:docMk/>
            <pc:sldMk cId="1004063151" sldId="417"/>
            <ac:spMk id="8" creationId="{0B451AA5-BB3E-4AD5-973F-2822653C93E7}"/>
          </ac:spMkLst>
        </pc:spChg>
        <pc:picChg chg="add del mod">
          <ac:chgData name="Davor Josipovic" userId="c5beaa7c1ac2955a" providerId="LiveId" clId="{AA192CAC-6486-4EDF-A55B-BD09A2B748C1}" dt="2019-09-09T20:06:24.889" v="12744"/>
          <ac:picMkLst>
            <pc:docMk/>
            <pc:sldMk cId="1004063151" sldId="417"/>
            <ac:picMk id="6" creationId="{45DC15E3-866E-4836-81C5-72EE6C2060FB}"/>
          </ac:picMkLst>
        </pc:picChg>
        <pc:picChg chg="add mod">
          <ac:chgData name="Davor Josipovic" userId="c5beaa7c1ac2955a" providerId="LiveId" clId="{AA192CAC-6486-4EDF-A55B-BD09A2B748C1}" dt="2019-09-09T20:09:59.469" v="12753" actId="1076"/>
          <ac:picMkLst>
            <pc:docMk/>
            <pc:sldMk cId="1004063151" sldId="417"/>
            <ac:picMk id="9" creationId="{3F2C2FAE-1D9D-422B-AD27-CF6428EF4206}"/>
          </ac:picMkLst>
        </pc:picChg>
        <pc:picChg chg="add del">
          <ac:chgData name="Davor Josipovic" userId="c5beaa7c1ac2955a" providerId="LiveId" clId="{AA192CAC-6486-4EDF-A55B-BD09A2B748C1}" dt="2019-09-09T20:08:10.319" v="12747" actId="478"/>
          <ac:picMkLst>
            <pc:docMk/>
            <pc:sldMk cId="1004063151" sldId="417"/>
            <ac:picMk id="11" creationId="{C917C312-6C01-45CA-8738-40EC08E83F54}"/>
          </ac:picMkLst>
        </pc:picChg>
        <pc:picChg chg="add del mod">
          <ac:chgData name="Davor Josipovic" userId="c5beaa7c1ac2955a" providerId="LiveId" clId="{AA192CAC-6486-4EDF-A55B-BD09A2B748C1}" dt="2019-09-09T20:09:57.868" v="12752"/>
          <ac:picMkLst>
            <pc:docMk/>
            <pc:sldMk cId="1004063151" sldId="417"/>
            <ac:picMk id="12" creationId="{E69FADE3-8FBC-45C4-9ACC-1D7D76C7F83E}"/>
          </ac:picMkLst>
        </pc:picChg>
      </pc:sldChg>
      <pc:sldChg chg="modSp del">
        <pc:chgData name="Davor Josipovic" userId="c5beaa7c1ac2955a" providerId="LiveId" clId="{AA192CAC-6486-4EDF-A55B-BD09A2B748C1}" dt="2019-09-09T20:27:09.202" v="13008" actId="2696"/>
        <pc:sldMkLst>
          <pc:docMk/>
          <pc:sldMk cId="649373750" sldId="418"/>
        </pc:sldMkLst>
        <pc:spChg chg="mod">
          <ac:chgData name="Davor Josipovic" userId="c5beaa7c1ac2955a" providerId="LiveId" clId="{AA192CAC-6486-4EDF-A55B-BD09A2B748C1}" dt="2019-09-02T20:37:27.206" v="7764" actId="20577"/>
          <ac:spMkLst>
            <pc:docMk/>
            <pc:sldMk cId="649373750" sldId="418"/>
            <ac:spMk id="2" creationId="{14FCFDCA-91A8-4E2D-BB23-553345A6CAD4}"/>
          </ac:spMkLst>
        </pc:spChg>
        <pc:spChg chg="mod">
          <ac:chgData name="Davor Josipovic" userId="c5beaa7c1ac2955a" providerId="LiveId" clId="{AA192CAC-6486-4EDF-A55B-BD09A2B748C1}" dt="2019-09-02T20:41:45.336" v="7849" actId="20577"/>
          <ac:spMkLst>
            <pc:docMk/>
            <pc:sldMk cId="649373750" sldId="418"/>
            <ac:spMk id="3" creationId="{0BFC6962-82A5-4C67-8923-12FE76874149}"/>
          </ac:spMkLst>
        </pc:spChg>
      </pc:sldChg>
      <pc:sldChg chg="del ord">
        <pc:chgData name="Davor Josipovic" userId="c5beaa7c1ac2955a" providerId="LiveId" clId="{AA192CAC-6486-4EDF-A55B-BD09A2B748C1}" dt="2019-09-09T20:25:59.093" v="13005" actId="2696"/>
        <pc:sldMkLst>
          <pc:docMk/>
          <pc:sldMk cId="1381692377" sldId="419"/>
        </pc:sldMkLst>
      </pc:sldChg>
      <pc:sldChg chg="del">
        <pc:chgData name="Davor Josipovic" userId="c5beaa7c1ac2955a" providerId="LiveId" clId="{AA192CAC-6486-4EDF-A55B-BD09A2B748C1}" dt="2019-09-09T20:25:00.572" v="13003" actId="2696"/>
        <pc:sldMkLst>
          <pc:docMk/>
          <pc:sldMk cId="641819545" sldId="420"/>
        </pc:sldMkLst>
      </pc:sldChg>
      <pc:sldChg chg="add">
        <pc:chgData name="Davor Josipovic" userId="c5beaa7c1ac2955a" providerId="LiveId" clId="{AA192CAC-6486-4EDF-A55B-BD09A2B748C1}" dt="2019-09-09T20:25:02.666" v="13004"/>
        <pc:sldMkLst>
          <pc:docMk/>
          <pc:sldMk cId="688289507" sldId="420"/>
        </pc:sldMkLst>
      </pc:sldChg>
      <pc:sldChg chg="del">
        <pc:chgData name="Davor Josipovic" userId="c5beaa7c1ac2955a" providerId="LiveId" clId="{AA192CAC-6486-4EDF-A55B-BD09A2B748C1}" dt="2019-09-09T20:26:08.229" v="13006" actId="2696"/>
        <pc:sldMkLst>
          <pc:docMk/>
          <pc:sldMk cId="530719195" sldId="421"/>
        </pc:sldMkLst>
      </pc:sldChg>
      <pc:sldChg chg="modSp add">
        <pc:chgData name="Davor Josipovic" userId="c5beaa7c1ac2955a" providerId="LiveId" clId="{AA192CAC-6486-4EDF-A55B-BD09A2B748C1}" dt="2019-09-05T18:40:14.444" v="8105" actId="20577"/>
        <pc:sldMkLst>
          <pc:docMk/>
          <pc:sldMk cId="1309536650" sldId="424"/>
        </pc:sldMkLst>
        <pc:spChg chg="mod">
          <ac:chgData name="Davor Josipovic" userId="c5beaa7c1ac2955a" providerId="LiveId" clId="{AA192CAC-6486-4EDF-A55B-BD09A2B748C1}" dt="2019-09-05T18:36:57.510" v="8075" actId="20577"/>
          <ac:spMkLst>
            <pc:docMk/>
            <pc:sldMk cId="1309536650" sldId="424"/>
            <ac:spMk id="2" creationId="{5DC8F179-16EE-4DC4-85F7-84999FCAA432}"/>
          </ac:spMkLst>
        </pc:spChg>
        <pc:spChg chg="mod">
          <ac:chgData name="Davor Josipovic" userId="c5beaa7c1ac2955a" providerId="LiveId" clId="{AA192CAC-6486-4EDF-A55B-BD09A2B748C1}" dt="2019-09-05T18:40:14.444" v="8105" actId="20577"/>
          <ac:spMkLst>
            <pc:docMk/>
            <pc:sldMk cId="1309536650" sldId="424"/>
            <ac:spMk id="3" creationId="{F4C9EE1E-FE7A-4D63-A925-37031F3B068B}"/>
          </ac:spMkLst>
        </pc:spChg>
      </pc:sldChg>
      <pc:sldChg chg="addSp delSp modSp add modNotesTx">
        <pc:chgData name="Davor Josipovic" userId="c5beaa7c1ac2955a" providerId="LiveId" clId="{AA192CAC-6486-4EDF-A55B-BD09A2B748C1}" dt="2019-09-05T19:24:35.503" v="8324" actId="20577"/>
        <pc:sldMkLst>
          <pc:docMk/>
          <pc:sldMk cId="3120424047" sldId="425"/>
        </pc:sldMkLst>
        <pc:spChg chg="mod">
          <ac:chgData name="Davor Josipovic" userId="c5beaa7c1ac2955a" providerId="LiveId" clId="{AA192CAC-6486-4EDF-A55B-BD09A2B748C1}" dt="2019-09-05T19:24:35.503" v="8324" actId="20577"/>
          <ac:spMkLst>
            <pc:docMk/>
            <pc:sldMk cId="3120424047" sldId="425"/>
            <ac:spMk id="2" creationId="{5DC8F179-16EE-4DC4-85F7-84999FCAA432}"/>
          </ac:spMkLst>
        </pc:spChg>
        <pc:spChg chg="del mod">
          <ac:chgData name="Davor Josipovic" userId="c5beaa7c1ac2955a" providerId="LiveId" clId="{AA192CAC-6486-4EDF-A55B-BD09A2B748C1}" dt="2019-09-05T18:41:06.252" v="8123"/>
          <ac:spMkLst>
            <pc:docMk/>
            <pc:sldMk cId="3120424047" sldId="425"/>
            <ac:spMk id="3" creationId="{F4C9EE1E-FE7A-4D63-A925-37031F3B068B}"/>
          </ac:spMkLst>
        </pc:spChg>
        <pc:spChg chg="add mod">
          <ac:chgData name="Davor Josipovic" userId="c5beaa7c1ac2955a" providerId="LiveId" clId="{AA192CAC-6486-4EDF-A55B-BD09A2B748C1}" dt="2019-09-05T19:17:49.247" v="8316" actId="164"/>
          <ac:spMkLst>
            <pc:docMk/>
            <pc:sldMk cId="3120424047" sldId="425"/>
            <ac:spMk id="9" creationId="{0DA22E7C-945B-4393-87EA-999D97634CEE}"/>
          </ac:spMkLst>
        </pc:spChg>
        <pc:grpChg chg="add mod">
          <ac:chgData name="Davor Josipovic" userId="c5beaa7c1ac2955a" providerId="LiveId" clId="{AA192CAC-6486-4EDF-A55B-BD09A2B748C1}" dt="2019-09-05T19:17:49.247" v="8316" actId="164"/>
          <ac:grpSpMkLst>
            <pc:docMk/>
            <pc:sldMk cId="3120424047" sldId="425"/>
            <ac:grpSpMk id="10" creationId="{B30D1EEA-EED4-4CF8-A846-82459FDDA24A}"/>
          </ac:grpSpMkLst>
        </pc:grpChg>
        <pc:picChg chg="add mod">
          <ac:chgData name="Davor Josipovic" userId="c5beaa7c1ac2955a" providerId="LiveId" clId="{AA192CAC-6486-4EDF-A55B-BD09A2B748C1}" dt="2019-09-05T18:41:06.252" v="8123"/>
          <ac:picMkLst>
            <pc:docMk/>
            <pc:sldMk cId="3120424047" sldId="425"/>
            <ac:picMk id="4" creationId="{E805D675-32A5-482F-84B0-804F60EFEB63}"/>
          </ac:picMkLst>
        </pc:picChg>
        <pc:picChg chg="add mod">
          <ac:chgData name="Davor Josipovic" userId="c5beaa7c1ac2955a" providerId="LiveId" clId="{AA192CAC-6486-4EDF-A55B-BD09A2B748C1}" dt="2019-09-05T19:17:49.247" v="8316" actId="164"/>
          <ac:picMkLst>
            <pc:docMk/>
            <pc:sldMk cId="3120424047" sldId="425"/>
            <ac:picMk id="5" creationId="{CA057D75-992A-4B6A-8C4E-D3924D35F495}"/>
          </ac:picMkLst>
        </pc:picChg>
        <pc:cxnChg chg="add mod ord">
          <ac:chgData name="Davor Josipovic" userId="c5beaa7c1ac2955a" providerId="LiveId" clId="{AA192CAC-6486-4EDF-A55B-BD09A2B748C1}" dt="2019-09-05T19:18:02.491" v="8319" actId="14100"/>
          <ac:cxnSpMkLst>
            <pc:docMk/>
            <pc:sldMk cId="3120424047" sldId="425"/>
            <ac:cxnSpMk id="6" creationId="{894DF287-4AC9-409A-85C0-91692AD8A18A}"/>
          </ac:cxnSpMkLst>
        </pc:cxnChg>
      </pc:sldChg>
      <pc:sldChg chg="addSp delSp modSp add modNotesTx">
        <pc:chgData name="Davor Josipovic" userId="c5beaa7c1ac2955a" providerId="LiveId" clId="{AA192CAC-6486-4EDF-A55B-BD09A2B748C1}" dt="2019-09-06T16:53:06.941" v="8431" actId="1076"/>
        <pc:sldMkLst>
          <pc:docMk/>
          <pc:sldMk cId="2761924767" sldId="426"/>
        </pc:sldMkLst>
        <pc:spChg chg="mod">
          <ac:chgData name="Davor Josipovic" userId="c5beaa7c1ac2955a" providerId="LiveId" clId="{AA192CAC-6486-4EDF-A55B-BD09A2B748C1}" dt="2019-09-05T19:24:44.668" v="8326" actId="20577"/>
          <ac:spMkLst>
            <pc:docMk/>
            <pc:sldMk cId="2761924767" sldId="426"/>
            <ac:spMk id="2" creationId="{5DC8F179-16EE-4DC4-85F7-84999FCAA432}"/>
          </ac:spMkLst>
        </pc:spChg>
        <pc:spChg chg="add del mod">
          <ac:chgData name="Davor Josipovic" userId="c5beaa7c1ac2955a" providerId="LiveId" clId="{AA192CAC-6486-4EDF-A55B-BD09A2B748C1}" dt="2019-09-05T18:47:19.325" v="8137"/>
          <ac:spMkLst>
            <pc:docMk/>
            <pc:sldMk cId="2761924767" sldId="426"/>
            <ac:spMk id="7" creationId="{A2EE5ABF-3D2A-49D7-BD12-71FA759ECC26}"/>
          </ac:spMkLst>
        </pc:spChg>
        <pc:spChg chg="add mod">
          <ac:chgData name="Davor Josipovic" userId="c5beaa7c1ac2955a" providerId="LiveId" clId="{AA192CAC-6486-4EDF-A55B-BD09A2B748C1}" dt="2019-09-05T18:55:21.545" v="8219" actId="20577"/>
          <ac:spMkLst>
            <pc:docMk/>
            <pc:sldMk cId="2761924767" sldId="426"/>
            <ac:spMk id="11" creationId="{BC24725F-B46F-45F4-B4A1-7C8245485647}"/>
          </ac:spMkLst>
        </pc:spChg>
        <pc:spChg chg="add mod">
          <ac:chgData name="Davor Josipovic" userId="c5beaa7c1ac2955a" providerId="LiveId" clId="{AA192CAC-6486-4EDF-A55B-BD09A2B748C1}" dt="2019-09-06T16:53:06.941" v="8431" actId="1076"/>
          <ac:spMkLst>
            <pc:docMk/>
            <pc:sldMk cId="2761924767" sldId="426"/>
            <ac:spMk id="19" creationId="{D9A11B54-7C12-43A8-A63F-260B1346725F}"/>
          </ac:spMkLst>
        </pc:spChg>
        <pc:grpChg chg="add mod">
          <ac:chgData name="Davor Josipovic" userId="c5beaa7c1ac2955a" providerId="LiveId" clId="{AA192CAC-6486-4EDF-A55B-BD09A2B748C1}" dt="2019-09-05T18:48:45.079" v="8166" actId="164"/>
          <ac:grpSpMkLst>
            <pc:docMk/>
            <pc:sldMk cId="2761924767" sldId="426"/>
            <ac:grpSpMk id="12" creationId="{4AD80EED-0D5D-4116-B05A-B9728A407D99}"/>
          </ac:grpSpMkLst>
        </pc:grpChg>
        <pc:grpChg chg="add mod">
          <ac:chgData name="Davor Josipovic" userId="c5beaa7c1ac2955a" providerId="LiveId" clId="{AA192CAC-6486-4EDF-A55B-BD09A2B748C1}" dt="2019-09-05T18:55:27.001" v="8220" actId="164"/>
          <ac:grpSpMkLst>
            <pc:docMk/>
            <pc:sldMk cId="2761924767" sldId="426"/>
            <ac:grpSpMk id="20" creationId="{F1315325-AB87-4A79-90C4-EDD403E01AD3}"/>
          </ac:grpSpMkLst>
        </pc:grpChg>
        <pc:picChg chg="del">
          <ac:chgData name="Davor Josipovic" userId="c5beaa7c1ac2955a" providerId="LiveId" clId="{AA192CAC-6486-4EDF-A55B-BD09A2B748C1}" dt="2019-09-05T18:47:14.313" v="8135" actId="478"/>
          <ac:picMkLst>
            <pc:docMk/>
            <pc:sldMk cId="2761924767" sldId="426"/>
            <ac:picMk id="4" creationId="{E805D675-32A5-482F-84B0-804F60EFEB63}"/>
          </ac:picMkLst>
        </pc:picChg>
        <pc:picChg chg="del">
          <ac:chgData name="Davor Josipovic" userId="c5beaa7c1ac2955a" providerId="LiveId" clId="{AA192CAC-6486-4EDF-A55B-BD09A2B748C1}" dt="2019-09-05T18:47:15.480" v="8136" actId="478"/>
          <ac:picMkLst>
            <pc:docMk/>
            <pc:sldMk cId="2761924767" sldId="426"/>
            <ac:picMk id="5" creationId="{CA057D75-992A-4B6A-8C4E-D3924D35F495}"/>
          </ac:picMkLst>
        </pc:picChg>
        <pc:picChg chg="add mod">
          <ac:chgData name="Davor Josipovic" userId="c5beaa7c1ac2955a" providerId="LiveId" clId="{AA192CAC-6486-4EDF-A55B-BD09A2B748C1}" dt="2019-09-05T18:47:19.325" v="8137"/>
          <ac:picMkLst>
            <pc:docMk/>
            <pc:sldMk cId="2761924767" sldId="426"/>
            <ac:picMk id="8" creationId="{D237C10C-9B29-447A-8D99-8873BA4256C1}"/>
          </ac:picMkLst>
        </pc:picChg>
        <pc:picChg chg="add mod">
          <ac:chgData name="Davor Josipovic" userId="c5beaa7c1ac2955a" providerId="LiveId" clId="{AA192CAC-6486-4EDF-A55B-BD09A2B748C1}" dt="2019-09-05T18:48:45.079" v="8166" actId="164"/>
          <ac:picMkLst>
            <pc:docMk/>
            <pc:sldMk cId="2761924767" sldId="426"/>
            <ac:picMk id="10" creationId="{C1F6B10C-25FA-45CA-BE14-F5DD81CD91E3}"/>
          </ac:picMkLst>
        </pc:picChg>
        <pc:picChg chg="add mod">
          <ac:chgData name="Davor Josipovic" userId="c5beaa7c1ac2955a" providerId="LiveId" clId="{AA192CAC-6486-4EDF-A55B-BD09A2B748C1}" dt="2019-09-05T18:50:09.386" v="8169" actId="1440"/>
          <ac:picMkLst>
            <pc:docMk/>
            <pc:sldMk cId="2761924767" sldId="426"/>
            <ac:picMk id="13" creationId="{61934D0E-9583-4292-9CFB-E5943A650B51}"/>
          </ac:picMkLst>
        </pc:picChg>
        <pc:picChg chg="add mod">
          <ac:chgData name="Davor Josipovic" userId="c5beaa7c1ac2955a" providerId="LiveId" clId="{AA192CAC-6486-4EDF-A55B-BD09A2B748C1}" dt="2019-09-05T19:00:18.247" v="8243" actId="1440"/>
          <ac:picMkLst>
            <pc:docMk/>
            <pc:sldMk cId="2761924767" sldId="426"/>
            <ac:picMk id="18" creationId="{CBE7AFEF-4FEA-4A5F-BC6F-E45F95B18E0A}"/>
          </ac:picMkLst>
        </pc:picChg>
        <pc:cxnChg chg="mod ord">
          <ac:chgData name="Davor Josipovic" userId="c5beaa7c1ac2955a" providerId="LiveId" clId="{AA192CAC-6486-4EDF-A55B-BD09A2B748C1}" dt="2019-09-05T18:52:10.044" v="8178" actId="166"/>
          <ac:cxnSpMkLst>
            <pc:docMk/>
            <pc:sldMk cId="2761924767" sldId="426"/>
            <ac:cxnSpMk id="6" creationId="{894DF287-4AC9-409A-85C0-91692AD8A18A}"/>
          </ac:cxnSpMkLst>
        </pc:cxnChg>
        <pc:cxnChg chg="add mod">
          <ac:chgData name="Davor Josipovic" userId="c5beaa7c1ac2955a" providerId="LiveId" clId="{AA192CAC-6486-4EDF-A55B-BD09A2B748C1}" dt="2019-09-05T18:50:34.313" v="8173" actId="14100"/>
          <ac:cxnSpMkLst>
            <pc:docMk/>
            <pc:sldMk cId="2761924767" sldId="426"/>
            <ac:cxnSpMk id="14" creationId="{9BA4B6A4-FFCD-4D73-8646-0F5C8AF31AAF}"/>
          </ac:cxnSpMkLst>
        </pc:cxnChg>
        <pc:cxnChg chg="add mod">
          <ac:chgData name="Davor Josipovic" userId="c5beaa7c1ac2955a" providerId="LiveId" clId="{AA192CAC-6486-4EDF-A55B-BD09A2B748C1}" dt="2019-09-05T18:55:39.066" v="8225" actId="14100"/>
          <ac:cxnSpMkLst>
            <pc:docMk/>
            <pc:sldMk cId="2761924767" sldId="426"/>
            <ac:cxnSpMk id="21" creationId="{D2D79FDD-9E15-4E3B-AD17-CAFCBE2844AD}"/>
          </ac:cxnSpMkLst>
        </pc:cxnChg>
      </pc:sldChg>
      <pc:sldChg chg="addSp delSp modSp add modNotesTx">
        <pc:chgData name="Davor Josipovic" userId="c5beaa7c1ac2955a" providerId="LiveId" clId="{AA192CAC-6486-4EDF-A55B-BD09A2B748C1}" dt="2019-09-08T20:20:51.371" v="8756" actId="5793"/>
        <pc:sldMkLst>
          <pc:docMk/>
          <pc:sldMk cId="1351782930" sldId="427"/>
        </pc:sldMkLst>
        <pc:spChg chg="mod">
          <ac:chgData name="Davor Josipovic" userId="c5beaa7c1ac2955a" providerId="LiveId" clId="{AA192CAC-6486-4EDF-A55B-BD09A2B748C1}" dt="2019-09-05T19:24:51.607" v="8328" actId="20577"/>
          <ac:spMkLst>
            <pc:docMk/>
            <pc:sldMk cId="1351782930" sldId="427"/>
            <ac:spMk id="2" creationId="{5DC8F179-16EE-4DC4-85F7-84999FCAA432}"/>
          </ac:spMkLst>
        </pc:spChg>
        <pc:spChg chg="add del mod">
          <ac:chgData name="Davor Josipovic" userId="c5beaa7c1ac2955a" providerId="LiveId" clId="{AA192CAC-6486-4EDF-A55B-BD09A2B748C1}" dt="2019-09-05T19:00:37.565" v="8244" actId="478"/>
          <ac:spMkLst>
            <pc:docMk/>
            <pc:sldMk cId="1351782930" sldId="427"/>
            <ac:spMk id="4" creationId="{EA0CE677-4C5D-4456-B570-64D9E15CC33E}"/>
          </ac:spMkLst>
        </pc:spChg>
        <pc:spChg chg="add del mod">
          <ac:chgData name="Davor Josipovic" userId="c5beaa7c1ac2955a" providerId="LiveId" clId="{AA192CAC-6486-4EDF-A55B-BD09A2B748C1}" dt="2019-09-05T19:01:15.263" v="8249"/>
          <ac:spMkLst>
            <pc:docMk/>
            <pc:sldMk cId="1351782930" sldId="427"/>
            <ac:spMk id="5" creationId="{9C4C9EE9-CD50-4FF8-8FE4-6DB5B54ADE0D}"/>
          </ac:spMkLst>
        </pc:spChg>
        <pc:spChg chg="add mod">
          <ac:chgData name="Davor Josipovic" userId="c5beaa7c1ac2955a" providerId="LiveId" clId="{AA192CAC-6486-4EDF-A55B-BD09A2B748C1}" dt="2019-09-08T20:20:51.371" v="8756" actId="5793"/>
          <ac:spMkLst>
            <pc:docMk/>
            <pc:sldMk cId="1351782930" sldId="427"/>
            <ac:spMk id="12" creationId="{0128337C-06D5-42CA-8F58-074B2F1D3263}"/>
          </ac:spMkLst>
        </pc:spChg>
        <pc:spChg chg="add mod">
          <ac:chgData name="Davor Josipovic" userId="c5beaa7c1ac2955a" providerId="LiveId" clId="{AA192CAC-6486-4EDF-A55B-BD09A2B748C1}" dt="2019-09-05T19:02:40.968" v="8266" actId="164"/>
          <ac:spMkLst>
            <pc:docMk/>
            <pc:sldMk cId="1351782930" sldId="427"/>
            <ac:spMk id="22" creationId="{F2064B5F-A7BA-4744-A3BD-B5095FE5A0AC}"/>
          </ac:spMkLst>
        </pc:spChg>
        <pc:spChg chg="add mod">
          <ac:chgData name="Davor Josipovic" userId="c5beaa7c1ac2955a" providerId="LiveId" clId="{AA192CAC-6486-4EDF-A55B-BD09A2B748C1}" dt="2019-09-05T19:05:27.204" v="8290" actId="164"/>
          <ac:spMkLst>
            <pc:docMk/>
            <pc:sldMk cId="1351782930" sldId="427"/>
            <ac:spMk id="32" creationId="{62A1FB5D-9563-4AB3-82B1-27F00E3733E8}"/>
          </ac:spMkLst>
        </pc:spChg>
        <pc:grpChg chg="del">
          <ac:chgData name="Davor Josipovic" userId="c5beaa7c1ac2955a" providerId="LiveId" clId="{AA192CAC-6486-4EDF-A55B-BD09A2B748C1}" dt="2019-09-05T18:59:39.054" v="8232" actId="478"/>
          <ac:grpSpMkLst>
            <pc:docMk/>
            <pc:sldMk cId="1351782930" sldId="427"/>
            <ac:grpSpMk id="12" creationId="{4AD80EED-0D5D-4116-B05A-B9728A407D99}"/>
          </ac:grpSpMkLst>
        </pc:grpChg>
        <pc:grpChg chg="add mod">
          <ac:chgData name="Davor Josipovic" userId="c5beaa7c1ac2955a" providerId="LiveId" clId="{AA192CAC-6486-4EDF-A55B-BD09A2B748C1}" dt="2019-09-05T19:02:48.580" v="8268" actId="1076"/>
          <ac:grpSpMkLst>
            <pc:docMk/>
            <pc:sldMk cId="1351782930" sldId="427"/>
            <ac:grpSpMk id="17" creationId="{5E5F98A7-2DC5-4324-8A49-0E0EC86A4B3B}"/>
          </ac:grpSpMkLst>
        </pc:grpChg>
        <pc:grpChg chg="del">
          <ac:chgData name="Davor Josipovic" userId="c5beaa7c1ac2955a" providerId="LiveId" clId="{AA192CAC-6486-4EDF-A55B-BD09A2B748C1}" dt="2019-09-05T18:59:40.398" v="8234" actId="478"/>
          <ac:grpSpMkLst>
            <pc:docMk/>
            <pc:sldMk cId="1351782930" sldId="427"/>
            <ac:grpSpMk id="20" creationId="{F1315325-AB87-4A79-90C4-EDD403E01AD3}"/>
          </ac:grpSpMkLst>
        </pc:grpChg>
        <pc:grpChg chg="add mod">
          <ac:chgData name="Davor Josipovic" userId="c5beaa7c1ac2955a" providerId="LiveId" clId="{AA192CAC-6486-4EDF-A55B-BD09A2B748C1}" dt="2019-09-05T19:05:27.204" v="8290" actId="164"/>
          <ac:grpSpMkLst>
            <pc:docMk/>
            <pc:sldMk cId="1351782930" sldId="427"/>
            <ac:grpSpMk id="33" creationId="{A8E90FD0-657E-4D27-8CAA-00509C400D70}"/>
          </ac:grpSpMkLst>
        </pc:grpChg>
        <pc:picChg chg="add mod">
          <ac:chgData name="Davor Josipovic" userId="c5beaa7c1ac2955a" providerId="LiveId" clId="{AA192CAC-6486-4EDF-A55B-BD09A2B748C1}" dt="2019-09-05T19:01:15.263" v="8249"/>
          <ac:picMkLst>
            <pc:docMk/>
            <pc:sldMk cId="1351782930" sldId="427"/>
            <ac:picMk id="7" creationId="{8A0D285C-EADB-4DF3-9DFF-A270C91B4A5B}"/>
          </ac:picMkLst>
        </pc:picChg>
        <pc:picChg chg="add del">
          <ac:chgData name="Davor Josipovic" userId="c5beaa7c1ac2955a" providerId="LiveId" clId="{AA192CAC-6486-4EDF-A55B-BD09A2B748C1}" dt="2019-09-05T19:00:17.211" v="8241" actId="478"/>
          <ac:picMkLst>
            <pc:docMk/>
            <pc:sldMk cId="1351782930" sldId="427"/>
            <ac:picMk id="8" creationId="{D237C10C-9B29-447A-8D99-8873BA4256C1}"/>
          </ac:picMkLst>
        </pc:picChg>
        <pc:picChg chg="add mod">
          <ac:chgData name="Davor Josipovic" userId="c5beaa7c1ac2955a" providerId="LiveId" clId="{AA192CAC-6486-4EDF-A55B-BD09A2B748C1}" dt="2019-09-05T19:02:40.968" v="8266" actId="164"/>
          <ac:picMkLst>
            <pc:docMk/>
            <pc:sldMk cId="1351782930" sldId="427"/>
            <ac:picMk id="9" creationId="{198252B9-A0DA-47AF-BEDB-4E58B9A26EAF}"/>
          </ac:picMkLst>
        </pc:picChg>
        <pc:picChg chg="del">
          <ac:chgData name="Davor Josipovic" userId="c5beaa7c1ac2955a" providerId="LiveId" clId="{AA192CAC-6486-4EDF-A55B-BD09A2B748C1}" dt="2019-09-05T18:59:39.922" v="8233" actId="478"/>
          <ac:picMkLst>
            <pc:docMk/>
            <pc:sldMk cId="1351782930" sldId="427"/>
            <ac:picMk id="13" creationId="{61934D0E-9583-4292-9CFB-E5943A650B51}"/>
          </ac:picMkLst>
        </pc:picChg>
        <pc:picChg chg="add del mod">
          <ac:chgData name="Davor Josipovic" userId="c5beaa7c1ac2955a" providerId="LiveId" clId="{AA192CAC-6486-4EDF-A55B-BD09A2B748C1}" dt="2019-09-05T19:03:47.221" v="8271" actId="478"/>
          <ac:picMkLst>
            <pc:docMk/>
            <pc:sldMk cId="1351782930" sldId="427"/>
            <ac:picMk id="23" creationId="{950DC3CA-71BE-456A-8AE8-2EE18C647234}"/>
          </ac:picMkLst>
        </pc:picChg>
        <pc:picChg chg="add mod">
          <ac:chgData name="Davor Josipovic" userId="c5beaa7c1ac2955a" providerId="LiveId" clId="{AA192CAC-6486-4EDF-A55B-BD09A2B748C1}" dt="2019-09-05T19:05:27.204" v="8290" actId="164"/>
          <ac:picMkLst>
            <pc:docMk/>
            <pc:sldMk cId="1351782930" sldId="427"/>
            <ac:picMk id="24" creationId="{FE793A00-0098-4125-A42F-39EC9C24A4B6}"/>
          </ac:picMkLst>
        </pc:picChg>
        <pc:cxnChg chg="mod ord">
          <ac:chgData name="Davor Josipovic" userId="c5beaa7c1ac2955a" providerId="LiveId" clId="{AA192CAC-6486-4EDF-A55B-BD09A2B748C1}" dt="2019-09-05T19:04:33.009" v="8280" actId="14100"/>
          <ac:cxnSpMkLst>
            <pc:docMk/>
            <pc:sldMk cId="1351782930" sldId="427"/>
            <ac:cxnSpMk id="6" creationId="{894DF287-4AC9-409A-85C0-91692AD8A18A}"/>
          </ac:cxnSpMkLst>
        </pc:cxnChg>
        <pc:cxnChg chg="del">
          <ac:chgData name="Davor Josipovic" userId="c5beaa7c1ac2955a" providerId="LiveId" clId="{AA192CAC-6486-4EDF-A55B-BD09A2B748C1}" dt="2019-09-05T19:00:46.606" v="8247" actId="478"/>
          <ac:cxnSpMkLst>
            <pc:docMk/>
            <pc:sldMk cId="1351782930" sldId="427"/>
            <ac:cxnSpMk id="14" creationId="{9BA4B6A4-FFCD-4D73-8646-0F5C8AF31AAF}"/>
          </ac:cxnSpMkLst>
        </pc:cxnChg>
        <pc:cxnChg chg="del">
          <ac:chgData name="Davor Josipovic" userId="c5beaa7c1ac2955a" providerId="LiveId" clId="{AA192CAC-6486-4EDF-A55B-BD09A2B748C1}" dt="2019-09-05T19:00:43.432" v="8245" actId="478"/>
          <ac:cxnSpMkLst>
            <pc:docMk/>
            <pc:sldMk cId="1351782930" sldId="427"/>
            <ac:cxnSpMk id="21" creationId="{D2D79FDD-9E15-4E3B-AD17-CAFCBE2844AD}"/>
          </ac:cxnSpMkLst>
        </pc:cxnChg>
        <pc:cxnChg chg="add mod ord">
          <ac:chgData name="Davor Josipovic" userId="c5beaa7c1ac2955a" providerId="LiveId" clId="{AA192CAC-6486-4EDF-A55B-BD09A2B748C1}" dt="2019-09-05T19:05:31.436" v="8291" actId="166"/>
          <ac:cxnSpMkLst>
            <pc:docMk/>
            <pc:sldMk cId="1351782930" sldId="427"/>
            <ac:cxnSpMk id="28" creationId="{3C9D16AC-20E4-4F6E-953A-B5AF32FA51E0}"/>
          </ac:cxnSpMkLst>
        </pc:cxnChg>
      </pc:sldChg>
      <pc:sldChg chg="addSp delSp modSp add modNotesTx">
        <pc:chgData name="Davor Josipovic" userId="c5beaa7c1ac2955a" providerId="LiveId" clId="{AA192CAC-6486-4EDF-A55B-BD09A2B748C1}" dt="2019-09-05T19:24:57.717" v="8330" actId="20577"/>
        <pc:sldMkLst>
          <pc:docMk/>
          <pc:sldMk cId="1558347686" sldId="428"/>
        </pc:sldMkLst>
        <pc:spChg chg="mod">
          <ac:chgData name="Davor Josipovic" userId="c5beaa7c1ac2955a" providerId="LiveId" clId="{AA192CAC-6486-4EDF-A55B-BD09A2B748C1}" dt="2019-09-05T19:24:57.717" v="8330" actId="20577"/>
          <ac:spMkLst>
            <pc:docMk/>
            <pc:sldMk cId="1558347686" sldId="428"/>
            <ac:spMk id="2" creationId="{5DC8F179-16EE-4DC4-85F7-84999FCAA432}"/>
          </ac:spMkLst>
        </pc:spChg>
        <pc:spChg chg="add del mod">
          <ac:chgData name="Davor Josipovic" userId="c5beaa7c1ac2955a" providerId="LiveId" clId="{AA192CAC-6486-4EDF-A55B-BD09A2B748C1}" dt="2019-09-05T19:13:37.212" v="8300"/>
          <ac:spMkLst>
            <pc:docMk/>
            <pc:sldMk cId="1558347686" sldId="428"/>
            <ac:spMk id="4" creationId="{529758B9-104D-47DE-B0C9-3F34BF6DE21A}"/>
          </ac:spMkLst>
        </pc:spChg>
        <pc:spChg chg="add mod">
          <ac:chgData name="Davor Josipovic" userId="c5beaa7c1ac2955a" providerId="LiveId" clId="{AA192CAC-6486-4EDF-A55B-BD09A2B748C1}" dt="2019-09-05T19:17:27.088" v="8312" actId="164"/>
          <ac:spMkLst>
            <pc:docMk/>
            <pc:sldMk cId="1558347686" sldId="428"/>
            <ac:spMk id="19" creationId="{ACA5425C-C983-4873-8535-F5D28694299B}"/>
          </ac:spMkLst>
        </pc:spChg>
        <pc:grpChg chg="add mod">
          <ac:chgData name="Davor Josipovic" userId="c5beaa7c1ac2955a" providerId="LiveId" clId="{AA192CAC-6486-4EDF-A55B-BD09A2B748C1}" dt="2019-09-05T19:17:27.088" v="8312" actId="164"/>
          <ac:grpSpMkLst>
            <pc:docMk/>
            <pc:sldMk cId="1558347686" sldId="428"/>
            <ac:grpSpMk id="12" creationId="{5B33997B-6E8E-40FE-A917-1A3B08F03D4B}"/>
          </ac:grpSpMkLst>
        </pc:grpChg>
        <pc:grpChg chg="del">
          <ac:chgData name="Davor Josipovic" userId="c5beaa7c1ac2955a" providerId="LiveId" clId="{AA192CAC-6486-4EDF-A55B-BD09A2B748C1}" dt="2019-09-05T19:12:23.578" v="8293" actId="478"/>
          <ac:grpSpMkLst>
            <pc:docMk/>
            <pc:sldMk cId="1558347686" sldId="428"/>
            <ac:grpSpMk id="17" creationId="{5E5F98A7-2DC5-4324-8A49-0E0EC86A4B3B}"/>
          </ac:grpSpMkLst>
        </pc:grpChg>
        <pc:grpChg chg="del">
          <ac:chgData name="Davor Josipovic" userId="c5beaa7c1ac2955a" providerId="LiveId" clId="{AA192CAC-6486-4EDF-A55B-BD09A2B748C1}" dt="2019-09-05T19:12:31.342" v="8296" actId="478"/>
          <ac:grpSpMkLst>
            <pc:docMk/>
            <pc:sldMk cId="1558347686" sldId="428"/>
            <ac:grpSpMk id="33" creationId="{A8E90FD0-657E-4D27-8CAA-00509C400D70}"/>
          </ac:grpSpMkLst>
        </pc:grpChg>
        <pc:picChg chg="add mod">
          <ac:chgData name="Davor Josipovic" userId="c5beaa7c1ac2955a" providerId="LiveId" clId="{AA192CAC-6486-4EDF-A55B-BD09A2B748C1}" dt="2019-09-05T19:13:37.212" v="8300"/>
          <ac:picMkLst>
            <pc:docMk/>
            <pc:sldMk cId="1558347686" sldId="428"/>
            <ac:picMk id="5" creationId="{9DE82129-0A30-40B8-A6A4-B17D774654B6}"/>
          </ac:picMkLst>
        </pc:picChg>
        <pc:picChg chg="del">
          <ac:chgData name="Davor Josipovic" userId="c5beaa7c1ac2955a" providerId="LiveId" clId="{AA192CAC-6486-4EDF-A55B-BD09A2B748C1}" dt="2019-09-05T19:13:09.731" v="8299" actId="478"/>
          <ac:picMkLst>
            <pc:docMk/>
            <pc:sldMk cId="1558347686" sldId="428"/>
            <ac:picMk id="7" creationId="{8A0D285C-EADB-4DF3-9DFF-A270C91B4A5B}"/>
          </ac:picMkLst>
        </pc:picChg>
        <pc:picChg chg="add mod">
          <ac:chgData name="Davor Josipovic" userId="c5beaa7c1ac2955a" providerId="LiveId" clId="{AA192CAC-6486-4EDF-A55B-BD09A2B748C1}" dt="2019-09-05T19:17:27.088" v="8312" actId="164"/>
          <ac:picMkLst>
            <pc:docMk/>
            <pc:sldMk cId="1558347686" sldId="428"/>
            <ac:picMk id="8" creationId="{5530A46F-A296-4801-8AEE-C22DDC571D2C}"/>
          </ac:picMkLst>
        </pc:picChg>
        <pc:cxnChg chg="del">
          <ac:chgData name="Davor Josipovic" userId="c5beaa7c1ac2955a" providerId="LiveId" clId="{AA192CAC-6486-4EDF-A55B-BD09A2B748C1}" dt="2019-09-05T19:12:26.595" v="8294" actId="478"/>
          <ac:cxnSpMkLst>
            <pc:docMk/>
            <pc:sldMk cId="1558347686" sldId="428"/>
            <ac:cxnSpMk id="6" creationId="{894DF287-4AC9-409A-85C0-91692AD8A18A}"/>
          </ac:cxnSpMkLst>
        </pc:cxnChg>
        <pc:cxnChg chg="add mod ord">
          <ac:chgData name="Davor Josipovic" userId="c5beaa7c1ac2955a" providerId="LiveId" clId="{AA192CAC-6486-4EDF-A55B-BD09A2B748C1}" dt="2019-09-05T19:17:31.989" v="8313" actId="166"/>
          <ac:cxnSpMkLst>
            <pc:docMk/>
            <pc:sldMk cId="1558347686" sldId="428"/>
            <ac:cxnSpMk id="16" creationId="{E3E9C55D-B9AA-4788-A07B-01363D6B7D9A}"/>
          </ac:cxnSpMkLst>
        </pc:cxnChg>
        <pc:cxnChg chg="del">
          <ac:chgData name="Davor Josipovic" userId="c5beaa7c1ac2955a" providerId="LiveId" clId="{AA192CAC-6486-4EDF-A55B-BD09A2B748C1}" dt="2019-09-05T19:12:29.493" v="8295" actId="478"/>
          <ac:cxnSpMkLst>
            <pc:docMk/>
            <pc:sldMk cId="1558347686" sldId="428"/>
            <ac:cxnSpMk id="28" creationId="{3C9D16AC-20E4-4F6E-953A-B5AF32FA51E0}"/>
          </ac:cxnSpMkLst>
        </pc:cxnChg>
      </pc:sldChg>
      <pc:sldChg chg="addSp delSp modSp add">
        <pc:chgData name="Davor Josipovic" userId="c5beaa7c1ac2955a" providerId="LiveId" clId="{AA192CAC-6486-4EDF-A55B-BD09A2B748C1}" dt="2019-09-05T19:56:47.078" v="8358" actId="167"/>
        <pc:sldMkLst>
          <pc:docMk/>
          <pc:sldMk cId="4131771826" sldId="429"/>
        </pc:sldMkLst>
        <pc:spChg chg="mod">
          <ac:chgData name="Davor Josipovic" userId="c5beaa7c1ac2955a" providerId="LiveId" clId="{AA192CAC-6486-4EDF-A55B-BD09A2B748C1}" dt="2019-09-05T19:52:02.314" v="8345" actId="20577"/>
          <ac:spMkLst>
            <pc:docMk/>
            <pc:sldMk cId="4131771826" sldId="429"/>
            <ac:spMk id="2" creationId="{4891382E-94F0-406B-90AF-E103AF53B18F}"/>
          </ac:spMkLst>
        </pc:spChg>
        <pc:spChg chg="del">
          <ac:chgData name="Davor Josipovic" userId="c5beaa7c1ac2955a" providerId="LiveId" clId="{AA192CAC-6486-4EDF-A55B-BD09A2B748C1}" dt="2019-09-05T19:52:39.818" v="8346"/>
          <ac:spMkLst>
            <pc:docMk/>
            <pc:sldMk cId="4131771826" sldId="429"/>
            <ac:spMk id="3" creationId="{2EED36A5-AACB-4D3A-9E5E-6B15F30E8FBC}"/>
          </ac:spMkLst>
        </pc:spChg>
        <pc:spChg chg="add del mod">
          <ac:chgData name="Davor Josipovic" userId="c5beaa7c1ac2955a" providerId="LiveId" clId="{AA192CAC-6486-4EDF-A55B-BD09A2B748C1}" dt="2019-09-05T19:56:32.261" v="8357"/>
          <ac:spMkLst>
            <pc:docMk/>
            <pc:sldMk cId="4131771826" sldId="429"/>
            <ac:spMk id="12" creationId="{5A8F1989-8BE7-4F00-8928-82D3D50D6962}"/>
          </ac:spMkLst>
        </pc:spChg>
        <pc:picChg chg="add del mod">
          <ac:chgData name="Davor Josipovic" userId="c5beaa7c1ac2955a" providerId="LiveId" clId="{AA192CAC-6486-4EDF-A55B-BD09A2B748C1}" dt="2019-09-05T19:56:30.253" v="8356" actId="478"/>
          <ac:picMkLst>
            <pc:docMk/>
            <pc:sldMk cId="4131771826" sldId="429"/>
            <ac:picMk id="4" creationId="{E171D278-BC8C-4A39-BCFA-CA62B38521D5}"/>
          </ac:picMkLst>
        </pc:picChg>
        <pc:picChg chg="add mod">
          <ac:chgData name="Davor Josipovic" userId="c5beaa7c1ac2955a" providerId="LiveId" clId="{AA192CAC-6486-4EDF-A55B-BD09A2B748C1}" dt="2019-09-05T19:53:22.483" v="8349" actId="1440"/>
          <ac:picMkLst>
            <pc:docMk/>
            <pc:sldMk cId="4131771826" sldId="429"/>
            <ac:picMk id="5" creationId="{11CB7A0E-CBAF-4233-9BF1-40DDC914313B}"/>
          </ac:picMkLst>
        </pc:picChg>
        <pc:picChg chg="add mod ord">
          <ac:chgData name="Davor Josipovic" userId="c5beaa7c1ac2955a" providerId="LiveId" clId="{AA192CAC-6486-4EDF-A55B-BD09A2B748C1}" dt="2019-09-05T19:56:47.078" v="8358" actId="167"/>
          <ac:picMkLst>
            <pc:docMk/>
            <pc:sldMk cId="4131771826" sldId="429"/>
            <ac:picMk id="13" creationId="{1E10193F-6C94-456B-B283-370B6588598F}"/>
          </ac:picMkLst>
        </pc:picChg>
        <pc:cxnChg chg="add mod">
          <ac:chgData name="Davor Josipovic" userId="c5beaa7c1ac2955a" providerId="LiveId" clId="{AA192CAC-6486-4EDF-A55B-BD09A2B748C1}" dt="2019-09-05T19:56:05.045" v="8355" actId="14100"/>
          <ac:cxnSpMkLst>
            <pc:docMk/>
            <pc:sldMk cId="4131771826" sldId="429"/>
            <ac:cxnSpMk id="6" creationId="{3B51C8EE-642F-4F40-955B-D0F7DFA4D22E}"/>
          </ac:cxnSpMkLst>
        </pc:cxnChg>
      </pc:sldChg>
      <pc:sldChg chg="modSp add ord">
        <pc:chgData name="Davor Josipovic" userId="c5beaa7c1ac2955a" providerId="LiveId" clId="{AA192CAC-6486-4EDF-A55B-BD09A2B748C1}" dt="2019-09-09T20:24:24.637" v="13002"/>
        <pc:sldMkLst>
          <pc:docMk/>
          <pc:sldMk cId="1429382282" sldId="430"/>
        </pc:sldMkLst>
        <pc:spChg chg="mod">
          <ac:chgData name="Davor Josipovic" userId="c5beaa7c1ac2955a" providerId="LiveId" clId="{AA192CAC-6486-4EDF-A55B-BD09A2B748C1}" dt="2019-09-09T20:11:50.957" v="12827" actId="20577"/>
          <ac:spMkLst>
            <pc:docMk/>
            <pc:sldMk cId="1429382282" sldId="430"/>
            <ac:spMk id="2" creationId="{4891382E-94F0-406B-90AF-E103AF53B18F}"/>
          </ac:spMkLst>
        </pc:spChg>
      </pc:sldChg>
      <pc:sldChg chg="addSp delSp modSp add del ord">
        <pc:chgData name="Davor Josipovic" userId="c5beaa7c1ac2955a" providerId="LiveId" clId="{AA192CAC-6486-4EDF-A55B-BD09A2B748C1}" dt="2019-09-09T19:59:35.765" v="12724" actId="2696"/>
        <pc:sldMkLst>
          <pc:docMk/>
          <pc:sldMk cId="3934575932" sldId="430"/>
        </pc:sldMkLst>
        <pc:spChg chg="add del mod">
          <ac:chgData name="Davor Josipovic" userId="c5beaa7c1ac2955a" providerId="LiveId" clId="{AA192CAC-6486-4EDF-A55B-BD09A2B748C1}" dt="2019-09-05T20:06:30.952" v="8361" actId="478"/>
          <ac:spMkLst>
            <pc:docMk/>
            <pc:sldMk cId="3934575932" sldId="430"/>
            <ac:spMk id="4" creationId="{B04D018D-E12A-40EC-9442-FFCA34B41F32}"/>
          </ac:spMkLst>
        </pc:spChg>
        <pc:spChg chg="add mod">
          <ac:chgData name="Davor Josipovic" userId="c5beaa7c1ac2955a" providerId="LiveId" clId="{AA192CAC-6486-4EDF-A55B-BD09A2B748C1}" dt="2019-09-09T18:34:43.107" v="10557" actId="1076"/>
          <ac:spMkLst>
            <pc:docMk/>
            <pc:sldMk cId="3934575932" sldId="430"/>
            <ac:spMk id="6" creationId="{CF2DDBE8-9A34-4BC0-B6A1-DFAA31F7C072}"/>
          </ac:spMkLst>
        </pc:spChg>
        <pc:spChg chg="add del mod">
          <ac:chgData name="Davor Josipovic" userId="c5beaa7c1ac2955a" providerId="LiveId" clId="{AA192CAC-6486-4EDF-A55B-BD09A2B748C1}" dt="2019-09-05T20:06:35.931" v="8363"/>
          <ac:spMkLst>
            <pc:docMk/>
            <pc:sldMk cId="3934575932" sldId="430"/>
            <ac:spMk id="8" creationId="{FBCD6038-4EC3-4A22-8FC8-6F68C851CDA5}"/>
          </ac:spMkLst>
        </pc:spChg>
        <pc:spChg chg="add del mod">
          <ac:chgData name="Davor Josipovic" userId="c5beaa7c1ac2955a" providerId="LiveId" clId="{AA192CAC-6486-4EDF-A55B-BD09A2B748C1}" dt="2019-09-05T20:06:52.698" v="8365"/>
          <ac:spMkLst>
            <pc:docMk/>
            <pc:sldMk cId="3934575932" sldId="430"/>
            <ac:spMk id="11" creationId="{007976EA-B50A-439E-B436-BCF3B5511665}"/>
          </ac:spMkLst>
        </pc:spChg>
        <pc:picChg chg="add del">
          <ac:chgData name="Davor Josipovic" userId="c5beaa7c1ac2955a" providerId="LiveId" clId="{AA192CAC-6486-4EDF-A55B-BD09A2B748C1}" dt="2019-09-05T20:06:33.596" v="8362" actId="478"/>
          <ac:picMkLst>
            <pc:docMk/>
            <pc:sldMk cId="3934575932" sldId="430"/>
            <ac:picMk id="5" creationId="{11CB7A0E-CBAF-4233-9BF1-40DDC914313B}"/>
          </ac:picMkLst>
        </pc:picChg>
        <pc:picChg chg="add del mod">
          <ac:chgData name="Davor Josipovic" userId="c5beaa7c1ac2955a" providerId="LiveId" clId="{AA192CAC-6486-4EDF-A55B-BD09A2B748C1}" dt="2019-09-05T20:06:50.805" v="8364" actId="478"/>
          <ac:picMkLst>
            <pc:docMk/>
            <pc:sldMk cId="3934575932" sldId="430"/>
            <ac:picMk id="9" creationId="{2FB581C2-9291-450C-A3C6-9EF35248CC2F}"/>
          </ac:picMkLst>
        </pc:picChg>
        <pc:picChg chg="add del">
          <ac:chgData name="Davor Josipovic" userId="c5beaa7c1ac2955a" providerId="LiveId" clId="{AA192CAC-6486-4EDF-A55B-BD09A2B748C1}" dt="2019-09-05T20:06:33.596" v="8362" actId="478"/>
          <ac:picMkLst>
            <pc:docMk/>
            <pc:sldMk cId="3934575932" sldId="430"/>
            <ac:picMk id="13" creationId="{1E10193F-6C94-456B-B283-370B6588598F}"/>
          </ac:picMkLst>
        </pc:picChg>
        <pc:picChg chg="add mod">
          <ac:chgData name="Davor Josipovic" userId="c5beaa7c1ac2955a" providerId="LiveId" clId="{AA192CAC-6486-4EDF-A55B-BD09A2B748C1}" dt="2019-09-05T20:06:52.698" v="8365"/>
          <ac:picMkLst>
            <pc:docMk/>
            <pc:sldMk cId="3934575932" sldId="430"/>
            <ac:picMk id="14" creationId="{A71CC6C1-6D4D-435F-9995-FAED2BE2FAAD}"/>
          </ac:picMkLst>
        </pc:picChg>
        <pc:picChg chg="add mod modCrop">
          <ac:chgData name="Davor Josipovic" userId="c5beaa7c1ac2955a" providerId="LiveId" clId="{AA192CAC-6486-4EDF-A55B-BD09A2B748C1}" dt="2019-09-05T21:14:16.678" v="8371" actId="1440"/>
          <ac:picMkLst>
            <pc:docMk/>
            <pc:sldMk cId="3934575932" sldId="430"/>
            <ac:picMk id="15" creationId="{DE4BC567-1337-42DC-BD85-7153300B7339}"/>
          </ac:picMkLst>
        </pc:picChg>
        <pc:cxnChg chg="del">
          <ac:chgData name="Davor Josipovic" userId="c5beaa7c1ac2955a" providerId="LiveId" clId="{AA192CAC-6486-4EDF-A55B-BD09A2B748C1}" dt="2019-09-05T20:06:33.596" v="8362" actId="478"/>
          <ac:cxnSpMkLst>
            <pc:docMk/>
            <pc:sldMk cId="3934575932" sldId="430"/>
            <ac:cxnSpMk id="6" creationId="{3B51C8EE-642F-4F40-955B-D0F7DFA4D22E}"/>
          </ac:cxnSpMkLst>
        </pc:cxnChg>
        <pc:cxnChg chg="add mod">
          <ac:chgData name="Davor Josipovic" userId="c5beaa7c1ac2955a" providerId="LiveId" clId="{AA192CAC-6486-4EDF-A55B-BD09A2B748C1}" dt="2019-09-05T21:14:28.392" v="8375" actId="14100"/>
          <ac:cxnSpMkLst>
            <pc:docMk/>
            <pc:sldMk cId="3934575932" sldId="430"/>
            <ac:cxnSpMk id="16" creationId="{473E5D8E-41C4-4E75-BAF1-F4012F9E0B87}"/>
          </ac:cxnSpMkLst>
        </pc:cxnChg>
      </pc:sldChg>
      <pc:sldChg chg="addSp delSp modSp add">
        <pc:chgData name="Davor Josipovic" userId="c5beaa7c1ac2955a" providerId="LiveId" clId="{AA192CAC-6486-4EDF-A55B-BD09A2B748C1}" dt="2019-09-06T16:31:45.892" v="8400" actId="14100"/>
        <pc:sldMkLst>
          <pc:docMk/>
          <pc:sldMk cId="362475397" sldId="431"/>
        </pc:sldMkLst>
        <pc:spChg chg="mod">
          <ac:chgData name="Davor Josipovic" userId="c5beaa7c1ac2955a" providerId="LiveId" clId="{AA192CAC-6486-4EDF-A55B-BD09A2B748C1}" dt="2019-09-06T16:30:53.227" v="8391" actId="20577"/>
          <ac:spMkLst>
            <pc:docMk/>
            <pc:sldMk cId="362475397" sldId="431"/>
            <ac:spMk id="2" creationId="{4A633F4C-0C33-4A60-A59B-F938AFA77E07}"/>
          </ac:spMkLst>
        </pc:spChg>
        <pc:spChg chg="del">
          <ac:chgData name="Davor Josipovic" userId="c5beaa7c1ac2955a" providerId="LiveId" clId="{AA192CAC-6486-4EDF-A55B-BD09A2B748C1}" dt="2019-09-06T16:30:57.250" v="8392"/>
          <ac:spMkLst>
            <pc:docMk/>
            <pc:sldMk cId="362475397" sldId="431"/>
            <ac:spMk id="3" creationId="{427FF950-0D8C-4F42-B6C1-16528FEE151B}"/>
          </ac:spMkLst>
        </pc:spChg>
        <pc:picChg chg="add mod">
          <ac:chgData name="Davor Josipovic" userId="c5beaa7c1ac2955a" providerId="LiveId" clId="{AA192CAC-6486-4EDF-A55B-BD09A2B748C1}" dt="2019-09-06T16:30:57.250" v="8392"/>
          <ac:picMkLst>
            <pc:docMk/>
            <pc:sldMk cId="362475397" sldId="431"/>
            <ac:picMk id="5" creationId="{943A5EC3-ED0A-4F45-813D-B1DCADAC3892}"/>
          </ac:picMkLst>
        </pc:picChg>
        <pc:picChg chg="add mod">
          <ac:chgData name="Davor Josipovic" userId="c5beaa7c1ac2955a" providerId="LiveId" clId="{AA192CAC-6486-4EDF-A55B-BD09A2B748C1}" dt="2019-09-06T16:31:34.395" v="8395" actId="1440"/>
          <ac:picMkLst>
            <pc:docMk/>
            <pc:sldMk cId="362475397" sldId="431"/>
            <ac:picMk id="6" creationId="{66824982-1242-4657-A94D-26D79FB96D9E}"/>
          </ac:picMkLst>
        </pc:picChg>
        <pc:cxnChg chg="add mod">
          <ac:chgData name="Davor Josipovic" userId="c5beaa7c1ac2955a" providerId="LiveId" clId="{AA192CAC-6486-4EDF-A55B-BD09A2B748C1}" dt="2019-09-06T16:31:45.892" v="8400" actId="14100"/>
          <ac:cxnSpMkLst>
            <pc:docMk/>
            <pc:sldMk cId="362475397" sldId="431"/>
            <ac:cxnSpMk id="7" creationId="{06F4AB63-7BFD-46AE-8198-514B0BCB2CA8}"/>
          </ac:cxnSpMkLst>
        </pc:cxnChg>
      </pc:sldChg>
      <pc:sldChg chg="addSp delSp modSp add modNotesTx">
        <pc:chgData name="Davor Josipovic" userId="c5beaa7c1ac2955a" providerId="LiveId" clId="{AA192CAC-6486-4EDF-A55B-BD09A2B748C1}" dt="2019-09-08T19:53:08.565" v="8715" actId="14100"/>
        <pc:sldMkLst>
          <pc:docMk/>
          <pc:sldMk cId="241752163" sldId="432"/>
        </pc:sldMkLst>
        <pc:spChg chg="add del mod">
          <ac:chgData name="Davor Josipovic" userId="c5beaa7c1ac2955a" providerId="LiveId" clId="{AA192CAC-6486-4EDF-A55B-BD09A2B748C1}" dt="2019-09-06T16:35:56.391" v="8404" actId="478"/>
          <ac:spMkLst>
            <pc:docMk/>
            <pc:sldMk cId="241752163" sldId="432"/>
            <ac:spMk id="4" creationId="{A67ECF35-A13A-4247-B325-2A9594BDB0BC}"/>
          </ac:spMkLst>
        </pc:spChg>
        <pc:spChg chg="add del mod">
          <ac:chgData name="Davor Josipovic" userId="c5beaa7c1ac2955a" providerId="LiveId" clId="{AA192CAC-6486-4EDF-A55B-BD09A2B748C1}" dt="2019-09-06T16:36:31.342" v="8407"/>
          <ac:spMkLst>
            <pc:docMk/>
            <pc:sldMk cId="241752163" sldId="432"/>
            <ac:spMk id="8" creationId="{7FDDDFEF-A284-46B1-A98A-0370E001241E}"/>
          </ac:spMkLst>
        </pc:spChg>
        <pc:spChg chg="add mod">
          <ac:chgData name="Davor Josipovic" userId="c5beaa7c1ac2955a" providerId="LiveId" clId="{AA192CAC-6486-4EDF-A55B-BD09A2B748C1}" dt="2019-09-06T16:54:49.797" v="8488" actId="1076"/>
          <ac:spMkLst>
            <pc:docMk/>
            <pc:sldMk cId="241752163" sldId="432"/>
            <ac:spMk id="21" creationId="{6C6D5332-FDDC-40E3-9E9B-5E58242671DF}"/>
          </ac:spMkLst>
        </pc:spChg>
        <pc:spChg chg="add mod">
          <ac:chgData name="Davor Josipovic" userId="c5beaa7c1ac2955a" providerId="LiveId" clId="{AA192CAC-6486-4EDF-A55B-BD09A2B748C1}" dt="2019-09-08T19:53:08.565" v="8715" actId="14100"/>
          <ac:spMkLst>
            <pc:docMk/>
            <pc:sldMk cId="241752163" sldId="432"/>
            <ac:spMk id="23" creationId="{4600B6F3-C277-402E-BC79-198053CA13D4}"/>
          </ac:spMkLst>
        </pc:spChg>
        <pc:grpChg chg="add mod">
          <ac:chgData name="Davor Josipovic" userId="c5beaa7c1ac2955a" providerId="LiveId" clId="{AA192CAC-6486-4EDF-A55B-BD09A2B748C1}" dt="2019-09-06T16:54:09.451" v="8456"/>
          <ac:grpSpMkLst>
            <pc:docMk/>
            <pc:sldMk cId="241752163" sldId="432"/>
            <ac:grpSpMk id="22" creationId="{50292696-5BF4-4090-B550-73035D2D3B87}"/>
          </ac:grpSpMkLst>
        </pc:grpChg>
        <pc:picChg chg="del">
          <ac:chgData name="Davor Josipovic" userId="c5beaa7c1ac2955a" providerId="LiveId" clId="{AA192CAC-6486-4EDF-A55B-BD09A2B748C1}" dt="2019-09-06T16:35:50.684" v="8402" actId="478"/>
          <ac:picMkLst>
            <pc:docMk/>
            <pc:sldMk cId="241752163" sldId="432"/>
            <ac:picMk id="5" creationId="{943A5EC3-ED0A-4F45-813D-B1DCADAC3892}"/>
          </ac:picMkLst>
        </pc:picChg>
        <pc:picChg chg="del">
          <ac:chgData name="Davor Josipovic" userId="c5beaa7c1ac2955a" providerId="LiveId" clId="{AA192CAC-6486-4EDF-A55B-BD09A2B748C1}" dt="2019-09-06T16:35:52.968" v="8403" actId="478"/>
          <ac:picMkLst>
            <pc:docMk/>
            <pc:sldMk cId="241752163" sldId="432"/>
            <ac:picMk id="6" creationId="{66824982-1242-4657-A94D-26D79FB96D9E}"/>
          </ac:picMkLst>
        </pc:picChg>
        <pc:picChg chg="add mod">
          <ac:chgData name="Davor Josipovic" userId="c5beaa7c1ac2955a" providerId="LiveId" clId="{AA192CAC-6486-4EDF-A55B-BD09A2B748C1}" dt="2019-09-06T16:36:31.342" v="8407"/>
          <ac:picMkLst>
            <pc:docMk/>
            <pc:sldMk cId="241752163" sldId="432"/>
            <ac:picMk id="10" creationId="{D653B2F1-CE5E-42DE-903B-CB443CBD0894}"/>
          </ac:picMkLst>
        </pc:picChg>
        <pc:picChg chg="add mod">
          <ac:chgData name="Davor Josipovic" userId="c5beaa7c1ac2955a" providerId="LiveId" clId="{AA192CAC-6486-4EDF-A55B-BD09A2B748C1}" dt="2019-09-06T16:38:38.348" v="8410" actId="1440"/>
          <ac:picMkLst>
            <pc:docMk/>
            <pc:sldMk cId="241752163" sldId="432"/>
            <ac:picMk id="11" creationId="{BE29ED80-1957-4CEC-8298-AB88E9970A23}"/>
          </ac:picMkLst>
        </pc:picChg>
        <pc:picChg chg="add mod">
          <ac:chgData name="Davor Josipovic" userId="c5beaa7c1ac2955a" providerId="LiveId" clId="{AA192CAC-6486-4EDF-A55B-BD09A2B748C1}" dt="2019-09-06T16:53:23.319" v="8435" actId="164"/>
          <ac:picMkLst>
            <pc:docMk/>
            <pc:sldMk cId="241752163" sldId="432"/>
            <ac:picMk id="17" creationId="{DD4248AD-3A6D-4C6F-9EC8-C2EE36785079}"/>
          </ac:picMkLst>
        </pc:picChg>
        <pc:cxnChg chg="del">
          <ac:chgData name="Davor Josipovic" userId="c5beaa7c1ac2955a" providerId="LiveId" clId="{AA192CAC-6486-4EDF-A55B-BD09A2B748C1}" dt="2019-09-06T16:35:57.230" v="8405" actId="478"/>
          <ac:cxnSpMkLst>
            <pc:docMk/>
            <pc:sldMk cId="241752163" sldId="432"/>
            <ac:cxnSpMk id="7" creationId="{06F4AB63-7BFD-46AE-8198-514B0BCB2CA8}"/>
          </ac:cxnSpMkLst>
        </pc:cxnChg>
        <pc:cxnChg chg="add mod">
          <ac:chgData name="Davor Josipovic" userId="c5beaa7c1ac2955a" providerId="LiveId" clId="{AA192CAC-6486-4EDF-A55B-BD09A2B748C1}" dt="2019-09-06T16:39:04.267" v="8418" actId="1076"/>
          <ac:cxnSpMkLst>
            <pc:docMk/>
            <pc:sldMk cId="241752163" sldId="432"/>
            <ac:cxnSpMk id="12" creationId="{678BA060-36FB-4EB9-8144-492D8F31858A}"/>
          </ac:cxnSpMkLst>
        </pc:cxnChg>
        <pc:cxnChg chg="add mod">
          <ac:chgData name="Davor Josipovic" userId="c5beaa7c1ac2955a" providerId="LiveId" clId="{AA192CAC-6486-4EDF-A55B-BD09A2B748C1}" dt="2019-09-06T16:40:48.545" v="8425" actId="14100"/>
          <ac:cxnSpMkLst>
            <pc:docMk/>
            <pc:sldMk cId="241752163" sldId="432"/>
            <ac:cxnSpMk id="18" creationId="{757BAC2C-F720-4EDB-A2BC-2645A1CC27AF}"/>
          </ac:cxnSpMkLst>
        </pc:cxnChg>
      </pc:sldChg>
      <pc:sldChg chg="addSp delSp modSp add ord">
        <pc:chgData name="Davor Josipovic" userId="c5beaa7c1ac2955a" providerId="LiveId" clId="{AA192CAC-6486-4EDF-A55B-BD09A2B748C1}" dt="2019-09-08T20:22:43.008" v="8765" actId="1076"/>
        <pc:sldMkLst>
          <pc:docMk/>
          <pc:sldMk cId="2367989044" sldId="433"/>
        </pc:sldMkLst>
        <pc:spChg chg="add del mod">
          <ac:chgData name="Davor Josipovic" userId="c5beaa7c1ac2955a" providerId="LiveId" clId="{AA192CAC-6486-4EDF-A55B-BD09A2B748C1}" dt="2019-09-06T17:02:36.094" v="8576"/>
          <ac:spMkLst>
            <pc:docMk/>
            <pc:sldMk cId="2367989044" sldId="433"/>
            <ac:spMk id="4" creationId="{1DD1CE20-D440-4188-A62E-DB580FA21B7D}"/>
          </ac:spMkLst>
        </pc:spChg>
        <pc:spChg chg="add mod">
          <ac:chgData name="Davor Josipovic" userId="c5beaa7c1ac2955a" providerId="LiveId" clId="{AA192CAC-6486-4EDF-A55B-BD09A2B748C1}" dt="2019-09-08T19:52:25.861" v="8703" actId="1076"/>
          <ac:spMkLst>
            <pc:docMk/>
            <pc:sldMk cId="2367989044" sldId="433"/>
            <ac:spMk id="19" creationId="{53EE9AC9-06C8-472C-B698-5E187939F144}"/>
          </ac:spMkLst>
        </pc:spChg>
        <pc:spChg chg="add mod">
          <ac:chgData name="Davor Josipovic" userId="c5beaa7c1ac2955a" providerId="LiveId" clId="{AA192CAC-6486-4EDF-A55B-BD09A2B748C1}" dt="2019-09-08T19:53:03.186" v="8713" actId="14100"/>
          <ac:spMkLst>
            <pc:docMk/>
            <pc:sldMk cId="2367989044" sldId="433"/>
            <ac:spMk id="21" creationId="{526B1C3B-4E09-4491-B569-F1B6A952CD4E}"/>
          </ac:spMkLst>
        </pc:spChg>
        <pc:picChg chg="del">
          <ac:chgData name="Davor Josipovic" userId="c5beaa7c1ac2955a" providerId="LiveId" clId="{AA192CAC-6486-4EDF-A55B-BD09A2B748C1}" dt="2019-09-06T17:02:33.936" v="8575" actId="478"/>
          <ac:picMkLst>
            <pc:docMk/>
            <pc:sldMk cId="2367989044" sldId="433"/>
            <ac:picMk id="5" creationId="{943A5EC3-ED0A-4F45-813D-B1DCADAC3892}"/>
          </ac:picMkLst>
        </pc:picChg>
        <pc:picChg chg="del">
          <ac:chgData name="Davor Josipovic" userId="c5beaa7c1ac2955a" providerId="LiveId" clId="{AA192CAC-6486-4EDF-A55B-BD09A2B748C1}" dt="2019-09-06T17:02:33.936" v="8575" actId="478"/>
          <ac:picMkLst>
            <pc:docMk/>
            <pc:sldMk cId="2367989044" sldId="433"/>
            <ac:picMk id="6" creationId="{66824982-1242-4657-A94D-26D79FB96D9E}"/>
          </ac:picMkLst>
        </pc:picChg>
        <pc:picChg chg="add mod">
          <ac:chgData name="Davor Josipovic" userId="c5beaa7c1ac2955a" providerId="LiveId" clId="{AA192CAC-6486-4EDF-A55B-BD09A2B748C1}" dt="2019-09-08T20:22:43.008" v="8765" actId="1076"/>
          <ac:picMkLst>
            <pc:docMk/>
            <pc:sldMk cId="2367989044" sldId="433"/>
            <ac:picMk id="9" creationId="{8124040D-7031-4F44-B305-8DE91EA1C1B4}"/>
          </ac:picMkLst>
        </pc:picChg>
        <pc:picChg chg="add mod">
          <ac:chgData name="Davor Josipovic" userId="c5beaa7c1ac2955a" providerId="LiveId" clId="{AA192CAC-6486-4EDF-A55B-BD09A2B748C1}" dt="2019-09-08T19:48:44.220" v="8683" actId="1440"/>
          <ac:picMkLst>
            <pc:docMk/>
            <pc:sldMk cId="2367989044" sldId="433"/>
            <ac:picMk id="10" creationId="{D1D68549-967E-4ACA-9A2B-9262CB4F319B}"/>
          </ac:picMkLst>
        </pc:picChg>
        <pc:picChg chg="add mod">
          <ac:chgData name="Davor Josipovic" userId="c5beaa7c1ac2955a" providerId="LiveId" clId="{AA192CAC-6486-4EDF-A55B-BD09A2B748C1}" dt="2019-09-08T19:48:42.490" v="8682" actId="1440"/>
          <ac:picMkLst>
            <pc:docMk/>
            <pc:sldMk cId="2367989044" sldId="433"/>
            <ac:picMk id="11" creationId="{70A1DA46-E26C-4ACF-8C93-CCA6387905FB}"/>
          </ac:picMkLst>
        </pc:picChg>
        <pc:picChg chg="add mod">
          <ac:chgData name="Davor Josipovic" userId="c5beaa7c1ac2955a" providerId="LiveId" clId="{AA192CAC-6486-4EDF-A55B-BD09A2B748C1}" dt="2019-09-08T19:52:19.899" v="8701" actId="1076"/>
          <ac:picMkLst>
            <pc:docMk/>
            <pc:sldMk cId="2367989044" sldId="433"/>
            <ac:picMk id="12" creationId="{11689D16-22C6-4CFA-9A57-903E3C5FD39B}"/>
          </ac:picMkLst>
        </pc:picChg>
        <pc:picChg chg="add mod">
          <ac:chgData name="Davor Josipovic" userId="c5beaa7c1ac2955a" providerId="LiveId" clId="{AA192CAC-6486-4EDF-A55B-BD09A2B748C1}" dt="2019-09-08T20:22:36.919" v="8762" actId="1076"/>
          <ac:picMkLst>
            <pc:docMk/>
            <pc:sldMk cId="2367989044" sldId="433"/>
            <ac:picMk id="22" creationId="{FB9ACA81-5CAF-4A4A-9CB2-82976EA55B58}"/>
          </ac:picMkLst>
        </pc:picChg>
        <pc:cxnChg chg="del">
          <ac:chgData name="Davor Josipovic" userId="c5beaa7c1ac2955a" providerId="LiveId" clId="{AA192CAC-6486-4EDF-A55B-BD09A2B748C1}" dt="2019-09-06T17:02:33.936" v="8575" actId="478"/>
          <ac:cxnSpMkLst>
            <pc:docMk/>
            <pc:sldMk cId="2367989044" sldId="433"/>
            <ac:cxnSpMk id="7" creationId="{06F4AB63-7BFD-46AE-8198-514B0BCB2CA8}"/>
          </ac:cxnSpMkLst>
        </pc:cxnChg>
        <pc:cxnChg chg="add mod">
          <ac:chgData name="Davor Josipovic" userId="c5beaa7c1ac2955a" providerId="LiveId" clId="{AA192CAC-6486-4EDF-A55B-BD09A2B748C1}" dt="2019-09-08T19:52:22.379" v="8702" actId="14100"/>
          <ac:cxnSpMkLst>
            <pc:docMk/>
            <pc:sldMk cId="2367989044" sldId="433"/>
            <ac:cxnSpMk id="13" creationId="{832955D4-4EEC-4023-8BD3-0DD2821B00C7}"/>
          </ac:cxnSpMkLst>
        </pc:cxnChg>
        <pc:cxnChg chg="add mod">
          <ac:chgData name="Davor Josipovic" userId="c5beaa7c1ac2955a" providerId="LiveId" clId="{AA192CAC-6486-4EDF-A55B-BD09A2B748C1}" dt="2019-09-08T19:48:57.979" v="8688" actId="14100"/>
          <ac:cxnSpMkLst>
            <pc:docMk/>
            <pc:sldMk cId="2367989044" sldId="433"/>
            <ac:cxnSpMk id="15" creationId="{5255E7B2-C73A-4A7E-99F7-9E14B15557A9}"/>
          </ac:cxnSpMkLst>
        </pc:cxnChg>
        <pc:cxnChg chg="add mod">
          <ac:chgData name="Davor Josipovic" userId="c5beaa7c1ac2955a" providerId="LiveId" clId="{AA192CAC-6486-4EDF-A55B-BD09A2B748C1}" dt="2019-09-08T19:49:03.925" v="8691" actId="14100"/>
          <ac:cxnSpMkLst>
            <pc:docMk/>
            <pc:sldMk cId="2367989044" sldId="433"/>
            <ac:cxnSpMk id="17" creationId="{FED42389-DEAD-429A-B6F7-F918275A1A44}"/>
          </ac:cxnSpMkLst>
        </pc:cxnChg>
        <pc:cxnChg chg="add mod">
          <ac:chgData name="Davor Josipovic" userId="c5beaa7c1ac2955a" providerId="LiveId" clId="{AA192CAC-6486-4EDF-A55B-BD09A2B748C1}" dt="2019-09-08T20:22:41.250" v="8763" actId="1076"/>
          <ac:cxnSpMkLst>
            <pc:docMk/>
            <pc:sldMk cId="2367989044" sldId="433"/>
            <ac:cxnSpMk id="23" creationId="{271571E8-4329-4CDC-8CE7-8A4412572327}"/>
          </ac:cxnSpMkLst>
        </pc:cxnChg>
      </pc:sldChg>
      <pc:sldChg chg="addSp delSp modSp add">
        <pc:chgData name="Davor Josipovic" userId="c5beaa7c1ac2955a" providerId="LiveId" clId="{AA192CAC-6486-4EDF-A55B-BD09A2B748C1}" dt="2019-09-08T10:20:16.759" v="8641" actId="14100"/>
        <pc:sldMkLst>
          <pc:docMk/>
          <pc:sldMk cId="214828345" sldId="434"/>
        </pc:sldMkLst>
        <pc:spChg chg="mod">
          <ac:chgData name="Davor Josipovic" userId="c5beaa7c1ac2955a" providerId="LiveId" clId="{AA192CAC-6486-4EDF-A55B-BD09A2B748C1}" dt="2019-09-08T10:13:22.342" v="8599" actId="20577"/>
          <ac:spMkLst>
            <pc:docMk/>
            <pc:sldMk cId="214828345" sldId="434"/>
            <ac:spMk id="2" creationId="{D240C01D-5FFB-48CB-8297-C337095F69E9}"/>
          </ac:spMkLst>
        </pc:spChg>
        <pc:spChg chg="del">
          <ac:chgData name="Davor Josipovic" userId="c5beaa7c1ac2955a" providerId="LiveId" clId="{AA192CAC-6486-4EDF-A55B-BD09A2B748C1}" dt="2019-09-08T10:14:32.485" v="8600"/>
          <ac:spMkLst>
            <pc:docMk/>
            <pc:sldMk cId="214828345" sldId="434"/>
            <ac:spMk id="3" creationId="{4010A705-FEB9-49E3-8BE6-6CE300628425}"/>
          </ac:spMkLst>
        </pc:spChg>
        <pc:picChg chg="add mod">
          <ac:chgData name="Davor Josipovic" userId="c5beaa7c1ac2955a" providerId="LiveId" clId="{AA192CAC-6486-4EDF-A55B-BD09A2B748C1}" dt="2019-09-08T10:14:32.485" v="8600"/>
          <ac:picMkLst>
            <pc:docMk/>
            <pc:sldMk cId="214828345" sldId="434"/>
            <ac:picMk id="5" creationId="{67D2A902-ED72-4AB1-AB10-AFD108828711}"/>
          </ac:picMkLst>
        </pc:picChg>
        <pc:picChg chg="add del mod">
          <ac:chgData name="Davor Josipovic" userId="c5beaa7c1ac2955a" providerId="LiveId" clId="{AA192CAC-6486-4EDF-A55B-BD09A2B748C1}" dt="2019-09-08T10:15:47.077" v="8608" actId="478"/>
          <ac:picMkLst>
            <pc:docMk/>
            <pc:sldMk cId="214828345" sldId="434"/>
            <ac:picMk id="6" creationId="{8AC721DE-A051-49AB-BDDE-0BF0666F656A}"/>
          </ac:picMkLst>
        </pc:picChg>
        <pc:picChg chg="add mod">
          <ac:chgData name="Davor Josipovic" userId="c5beaa7c1ac2955a" providerId="LiveId" clId="{AA192CAC-6486-4EDF-A55B-BD09A2B748C1}" dt="2019-09-08T10:15:51.931" v="8611" actId="1440"/>
          <ac:picMkLst>
            <pc:docMk/>
            <pc:sldMk cId="214828345" sldId="434"/>
            <ac:picMk id="7" creationId="{0A63732D-8867-4B93-BA05-031FD6DB7E50}"/>
          </ac:picMkLst>
        </pc:picChg>
        <pc:picChg chg="add mod">
          <ac:chgData name="Davor Josipovic" userId="c5beaa7c1ac2955a" providerId="LiveId" clId="{AA192CAC-6486-4EDF-A55B-BD09A2B748C1}" dt="2019-09-08T10:16:41.661" v="8618" actId="1440"/>
          <ac:picMkLst>
            <pc:docMk/>
            <pc:sldMk cId="214828345" sldId="434"/>
            <ac:picMk id="11" creationId="{54ED29F4-E048-48C9-8489-47355CD1E5F7}"/>
          </ac:picMkLst>
        </pc:picChg>
        <pc:picChg chg="add del mod">
          <ac:chgData name="Davor Josipovic" userId="c5beaa7c1ac2955a" providerId="LiveId" clId="{AA192CAC-6486-4EDF-A55B-BD09A2B748C1}" dt="2019-09-08T10:20:06.226" v="8638" actId="478"/>
          <ac:picMkLst>
            <pc:docMk/>
            <pc:sldMk cId="214828345" sldId="434"/>
            <ac:picMk id="16" creationId="{2D5EA1D2-E057-404F-9533-B16FF5500912}"/>
          </ac:picMkLst>
        </pc:picChg>
        <pc:picChg chg="add mod">
          <ac:chgData name="Davor Josipovic" userId="c5beaa7c1ac2955a" providerId="LiveId" clId="{AA192CAC-6486-4EDF-A55B-BD09A2B748C1}" dt="2019-09-08T10:20:08.767" v="8639" actId="1076"/>
          <ac:picMkLst>
            <pc:docMk/>
            <pc:sldMk cId="214828345" sldId="434"/>
            <ac:picMk id="20" creationId="{187224E8-D32D-436F-A06F-048AED7D5DC4}"/>
          </ac:picMkLst>
        </pc:picChg>
        <pc:cxnChg chg="add mod">
          <ac:chgData name="Davor Josipovic" userId="c5beaa7c1ac2955a" providerId="LiveId" clId="{AA192CAC-6486-4EDF-A55B-BD09A2B748C1}" dt="2019-09-08T10:16:07.743" v="8615" actId="14100"/>
          <ac:cxnSpMkLst>
            <pc:docMk/>
            <pc:sldMk cId="214828345" sldId="434"/>
            <ac:cxnSpMk id="8" creationId="{8D8EE528-6D2B-4AA5-AB91-4EAA872BA186}"/>
          </ac:cxnSpMkLst>
        </pc:cxnChg>
        <pc:cxnChg chg="add mod">
          <ac:chgData name="Davor Josipovic" userId="c5beaa7c1ac2955a" providerId="LiveId" clId="{AA192CAC-6486-4EDF-A55B-BD09A2B748C1}" dt="2019-09-08T10:16:53.945" v="8623" actId="14100"/>
          <ac:cxnSpMkLst>
            <pc:docMk/>
            <pc:sldMk cId="214828345" sldId="434"/>
            <ac:cxnSpMk id="12" creationId="{075C4B05-9E10-45E2-8547-596C7C0506EC}"/>
          </ac:cxnSpMkLst>
        </pc:cxnChg>
        <pc:cxnChg chg="add mod ord">
          <ac:chgData name="Davor Josipovic" userId="c5beaa7c1ac2955a" providerId="LiveId" clId="{AA192CAC-6486-4EDF-A55B-BD09A2B748C1}" dt="2019-09-08T10:20:16.759" v="8641" actId="14100"/>
          <ac:cxnSpMkLst>
            <pc:docMk/>
            <pc:sldMk cId="214828345" sldId="434"/>
            <ac:cxnSpMk id="17" creationId="{13CF014A-B17D-4078-A34D-36BC2C9B32A5}"/>
          </ac:cxnSpMkLst>
        </pc:cxnChg>
      </pc:sldChg>
      <pc:sldChg chg="addSp delSp modSp add ord modNotesTx">
        <pc:chgData name="Davor Josipovic" userId="c5beaa7c1ac2955a" providerId="LiveId" clId="{AA192CAC-6486-4EDF-A55B-BD09A2B748C1}" dt="2019-09-08T20:21:24.766" v="8757"/>
        <pc:sldMkLst>
          <pc:docMk/>
          <pc:sldMk cId="3205447360" sldId="435"/>
        </pc:sldMkLst>
        <pc:spChg chg="add del mod">
          <ac:chgData name="Davor Josipovic" userId="c5beaa7c1ac2955a" providerId="LiveId" clId="{AA192CAC-6486-4EDF-A55B-BD09A2B748C1}" dt="2019-09-08T19:42:07.261" v="8649"/>
          <ac:spMkLst>
            <pc:docMk/>
            <pc:sldMk cId="3205447360" sldId="435"/>
            <ac:spMk id="6" creationId="{479ED617-3705-44CD-84E8-BCA074808C15}"/>
          </ac:spMkLst>
        </pc:spChg>
        <pc:picChg chg="add del mod">
          <ac:chgData name="Davor Josipovic" userId="c5beaa7c1ac2955a" providerId="LiveId" clId="{AA192CAC-6486-4EDF-A55B-BD09A2B748C1}" dt="2019-09-08T19:42:02.065" v="8647"/>
          <ac:picMkLst>
            <pc:docMk/>
            <pc:sldMk cId="3205447360" sldId="435"/>
            <ac:picMk id="4" creationId="{30B0C2A9-82A0-4D61-B160-51B2BE6AD76D}"/>
          </ac:picMkLst>
        </pc:picChg>
        <pc:picChg chg="add mod">
          <ac:chgData name="Davor Josipovic" userId="c5beaa7c1ac2955a" providerId="LiveId" clId="{AA192CAC-6486-4EDF-A55B-BD09A2B748C1}" dt="2019-09-08T19:42:07.261" v="8649"/>
          <ac:picMkLst>
            <pc:docMk/>
            <pc:sldMk cId="3205447360" sldId="435"/>
            <ac:picMk id="8" creationId="{4B49F15D-A2E3-4CDF-8DA0-0D71BADCE707}"/>
          </ac:picMkLst>
        </pc:picChg>
        <pc:picChg chg="del">
          <ac:chgData name="Davor Josipovic" userId="c5beaa7c1ac2955a" providerId="LiveId" clId="{AA192CAC-6486-4EDF-A55B-BD09A2B748C1}" dt="2019-09-08T19:42:05.517" v="8648" actId="478"/>
          <ac:picMkLst>
            <pc:docMk/>
            <pc:sldMk cId="3205447360" sldId="435"/>
            <ac:picMk id="9" creationId="{8124040D-7031-4F44-B305-8DE91EA1C1B4}"/>
          </ac:picMkLst>
        </pc:picChg>
        <pc:picChg chg="add mod">
          <ac:chgData name="Davor Josipovic" userId="c5beaa7c1ac2955a" providerId="LiveId" clId="{AA192CAC-6486-4EDF-A55B-BD09A2B748C1}" dt="2019-09-08T19:44:59.271" v="8660" actId="1440"/>
          <ac:picMkLst>
            <pc:docMk/>
            <pc:sldMk cId="3205447360" sldId="435"/>
            <ac:picMk id="10" creationId="{ED8B2AC0-323E-49E2-8E68-CE510767C7CD}"/>
          </ac:picMkLst>
        </pc:picChg>
        <pc:picChg chg="add mod">
          <ac:chgData name="Davor Josipovic" userId="c5beaa7c1ac2955a" providerId="LiveId" clId="{AA192CAC-6486-4EDF-A55B-BD09A2B748C1}" dt="2019-09-08T19:44:55.846" v="8657" actId="1440"/>
          <ac:picMkLst>
            <pc:docMk/>
            <pc:sldMk cId="3205447360" sldId="435"/>
            <ac:picMk id="11" creationId="{1E6B8DC7-043C-4330-AC6C-358C2E082DED}"/>
          </ac:picMkLst>
        </pc:picChg>
        <pc:picChg chg="add mod">
          <ac:chgData name="Davor Josipovic" userId="c5beaa7c1ac2955a" providerId="LiveId" clId="{AA192CAC-6486-4EDF-A55B-BD09A2B748C1}" dt="2019-09-08T19:44:53.833" v="8656" actId="1440"/>
          <ac:picMkLst>
            <pc:docMk/>
            <pc:sldMk cId="3205447360" sldId="435"/>
            <ac:picMk id="12" creationId="{7004AA91-F516-4DF2-8EF1-5E0DEB9311D7}"/>
          </ac:picMkLst>
        </pc:picChg>
        <pc:picChg chg="add">
          <ac:chgData name="Davor Josipovic" userId="c5beaa7c1ac2955a" providerId="LiveId" clId="{AA192CAC-6486-4EDF-A55B-BD09A2B748C1}" dt="2019-09-08T20:21:24.766" v="8757"/>
          <ac:picMkLst>
            <pc:docMk/>
            <pc:sldMk cId="3205447360" sldId="435"/>
            <ac:picMk id="22" creationId="{9371F381-184A-461C-9100-E40B9CCBE895}"/>
          </ac:picMkLst>
        </pc:picChg>
        <pc:cxnChg chg="add mod">
          <ac:chgData name="Davor Josipovic" userId="c5beaa7c1ac2955a" providerId="LiveId" clId="{AA192CAC-6486-4EDF-A55B-BD09A2B748C1}" dt="2019-09-08T19:45:11.173" v="8664" actId="14100"/>
          <ac:cxnSpMkLst>
            <pc:docMk/>
            <pc:sldMk cId="3205447360" sldId="435"/>
            <ac:cxnSpMk id="13" creationId="{E19275BD-5AFF-4179-BB08-993017B79207}"/>
          </ac:cxnSpMkLst>
        </pc:cxnChg>
        <pc:cxnChg chg="add mod">
          <ac:chgData name="Davor Josipovic" userId="c5beaa7c1ac2955a" providerId="LiveId" clId="{AA192CAC-6486-4EDF-A55B-BD09A2B748C1}" dt="2019-09-08T19:45:19.344" v="8668" actId="14100"/>
          <ac:cxnSpMkLst>
            <pc:docMk/>
            <pc:sldMk cId="3205447360" sldId="435"/>
            <ac:cxnSpMk id="16" creationId="{D0482A05-379C-4274-BD06-E006714C3627}"/>
          </ac:cxnSpMkLst>
        </pc:cxnChg>
        <pc:cxnChg chg="add mod">
          <ac:chgData name="Davor Josipovic" userId="c5beaa7c1ac2955a" providerId="LiveId" clId="{AA192CAC-6486-4EDF-A55B-BD09A2B748C1}" dt="2019-09-08T19:45:29.797" v="8672" actId="14100"/>
          <ac:cxnSpMkLst>
            <pc:docMk/>
            <pc:sldMk cId="3205447360" sldId="435"/>
            <ac:cxnSpMk id="19" creationId="{845F90C9-DA74-4DB1-9F74-25B0A5C64BB4}"/>
          </ac:cxnSpMkLst>
        </pc:cxnChg>
        <pc:cxnChg chg="add">
          <ac:chgData name="Davor Josipovic" userId="c5beaa7c1ac2955a" providerId="LiveId" clId="{AA192CAC-6486-4EDF-A55B-BD09A2B748C1}" dt="2019-09-08T20:21:24.766" v="8757"/>
          <ac:cxnSpMkLst>
            <pc:docMk/>
            <pc:sldMk cId="3205447360" sldId="435"/>
            <ac:cxnSpMk id="23" creationId="{ECD64537-70B9-4518-8BF7-E5894FF7E842}"/>
          </ac:cxnSpMkLst>
        </pc:cxnChg>
      </pc:sldChg>
      <pc:sldChg chg="addSp delSp modSp add">
        <pc:chgData name="Davor Josipovic" userId="c5beaa7c1ac2955a" providerId="LiveId" clId="{AA192CAC-6486-4EDF-A55B-BD09A2B748C1}" dt="2019-09-08T20:38:40.325" v="9245" actId="20577"/>
        <pc:sldMkLst>
          <pc:docMk/>
          <pc:sldMk cId="2608656801" sldId="436"/>
        </pc:sldMkLst>
        <pc:spChg chg="mod">
          <ac:chgData name="Davor Josipovic" userId="c5beaa7c1ac2955a" providerId="LiveId" clId="{AA192CAC-6486-4EDF-A55B-BD09A2B748C1}" dt="2019-09-08T20:26:49.302" v="8774" actId="20577"/>
          <ac:spMkLst>
            <pc:docMk/>
            <pc:sldMk cId="2608656801" sldId="436"/>
            <ac:spMk id="2" creationId="{92DA5E65-AC92-4280-9DE2-C0E1BDA4E4A1}"/>
          </ac:spMkLst>
        </pc:spChg>
        <pc:spChg chg="add del mod">
          <ac:chgData name="Davor Josipovic" userId="c5beaa7c1ac2955a" providerId="LiveId" clId="{AA192CAC-6486-4EDF-A55B-BD09A2B748C1}" dt="2019-09-08T20:38:40.325" v="9245" actId="20577"/>
          <ac:spMkLst>
            <pc:docMk/>
            <pc:sldMk cId="2608656801" sldId="436"/>
            <ac:spMk id="3" creationId="{CCE1E503-4DAB-43CE-A59B-98D32F05E7AC}"/>
          </ac:spMkLst>
        </pc:spChg>
        <pc:spChg chg="add del">
          <ac:chgData name="Davor Josipovic" userId="c5beaa7c1ac2955a" providerId="LiveId" clId="{AA192CAC-6486-4EDF-A55B-BD09A2B748C1}" dt="2019-09-08T20:27:19.150" v="8776"/>
          <ac:spMkLst>
            <pc:docMk/>
            <pc:sldMk cId="2608656801" sldId="436"/>
            <ac:spMk id="4" creationId="{23F36286-8CBB-423A-AF85-A3A00E4A8767}"/>
          </ac:spMkLst>
        </pc:spChg>
      </pc:sldChg>
      <pc:sldChg chg="modSp add">
        <pc:chgData name="Davor Josipovic" userId="c5beaa7c1ac2955a" providerId="LiveId" clId="{AA192CAC-6486-4EDF-A55B-BD09A2B748C1}" dt="2019-09-09T21:32:17.912" v="13913" actId="20577"/>
        <pc:sldMkLst>
          <pc:docMk/>
          <pc:sldMk cId="3825126317" sldId="437"/>
        </pc:sldMkLst>
        <pc:spChg chg="mod">
          <ac:chgData name="Davor Josipovic" userId="c5beaa7c1ac2955a" providerId="LiveId" clId="{AA192CAC-6486-4EDF-A55B-BD09A2B748C1}" dt="2019-09-08T20:28:49.859" v="8878" actId="20577"/>
          <ac:spMkLst>
            <pc:docMk/>
            <pc:sldMk cId="3825126317" sldId="437"/>
            <ac:spMk id="2" creationId="{8294F298-DB73-47C3-98D1-18044FCF024D}"/>
          </ac:spMkLst>
        </pc:spChg>
        <pc:spChg chg="mod">
          <ac:chgData name="Davor Josipovic" userId="c5beaa7c1ac2955a" providerId="LiveId" clId="{AA192CAC-6486-4EDF-A55B-BD09A2B748C1}" dt="2019-09-09T21:32:17.912" v="13913" actId="20577"/>
          <ac:spMkLst>
            <pc:docMk/>
            <pc:sldMk cId="3825126317" sldId="437"/>
            <ac:spMk id="3" creationId="{C030284B-0FB6-41E1-A612-64A87D0E3FCF}"/>
          </ac:spMkLst>
        </pc:spChg>
      </pc:sldChg>
      <pc:sldChg chg="modSp add">
        <pc:chgData name="Davor Josipovic" userId="c5beaa7c1ac2955a" providerId="LiveId" clId="{AA192CAC-6486-4EDF-A55B-BD09A2B748C1}" dt="2019-09-08T20:47:00.685" v="9324" actId="20577"/>
        <pc:sldMkLst>
          <pc:docMk/>
          <pc:sldMk cId="2422993778" sldId="438"/>
        </pc:sldMkLst>
        <pc:spChg chg="mod">
          <ac:chgData name="Davor Josipovic" userId="c5beaa7c1ac2955a" providerId="LiveId" clId="{AA192CAC-6486-4EDF-A55B-BD09A2B748C1}" dt="2019-09-08T20:46:50.458" v="9303" actId="20577"/>
          <ac:spMkLst>
            <pc:docMk/>
            <pc:sldMk cId="2422993778" sldId="438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9-08T20:47:00.685" v="9324" actId="20577"/>
          <ac:spMkLst>
            <pc:docMk/>
            <pc:sldMk cId="2422993778" sldId="438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9-08T20:48:10.872" v="9346" actId="20577"/>
        <pc:sldMkLst>
          <pc:docMk/>
          <pc:sldMk cId="3421476918" sldId="439"/>
        </pc:sldMkLst>
        <pc:spChg chg="mod">
          <ac:chgData name="Davor Josipovic" userId="c5beaa7c1ac2955a" providerId="LiveId" clId="{AA192CAC-6486-4EDF-A55B-BD09A2B748C1}" dt="2019-09-08T20:48:10.872" v="9346" actId="20577"/>
          <ac:spMkLst>
            <pc:docMk/>
            <pc:sldMk cId="3421476918" sldId="43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9-08T20:48:07.621" v="9345" actId="20577"/>
          <ac:spMkLst>
            <pc:docMk/>
            <pc:sldMk cId="3421476918" sldId="439"/>
            <ac:spMk id="5" creationId="{CA528F7E-FCA6-4235-B85D-808106A53E05}"/>
          </ac:spMkLst>
        </pc:spChg>
      </pc:sldChg>
      <pc:sldChg chg="addSp delSp modSp add modNotesTx">
        <pc:chgData name="Davor Josipovic" userId="c5beaa7c1ac2955a" providerId="LiveId" clId="{AA192CAC-6486-4EDF-A55B-BD09A2B748C1}" dt="2019-09-09T20:33:04.744" v="13417" actId="5793"/>
        <pc:sldMkLst>
          <pc:docMk/>
          <pc:sldMk cId="1720608896" sldId="440"/>
        </pc:sldMkLst>
        <pc:spChg chg="mod">
          <ac:chgData name="Davor Josipovic" userId="c5beaa7c1ac2955a" providerId="LiveId" clId="{AA192CAC-6486-4EDF-A55B-BD09A2B748C1}" dt="2019-09-08T20:48:25.450" v="9349" actId="20577"/>
          <ac:spMkLst>
            <pc:docMk/>
            <pc:sldMk cId="1720608896" sldId="440"/>
            <ac:spMk id="2" creationId="{4A633F4C-0C33-4A60-A59B-F938AFA77E07}"/>
          </ac:spMkLst>
        </pc:spChg>
        <pc:spChg chg="add del mod">
          <ac:chgData name="Davor Josipovic" userId="c5beaa7c1ac2955a" providerId="LiveId" clId="{AA192CAC-6486-4EDF-A55B-BD09A2B748C1}" dt="2019-09-08T20:48:48.608" v="9352" actId="478"/>
          <ac:spMkLst>
            <pc:docMk/>
            <pc:sldMk cId="1720608896" sldId="440"/>
            <ac:spMk id="4" creationId="{292DCB0D-2834-42B2-BE3B-1D8596F9E9BD}"/>
          </ac:spMkLst>
        </pc:spChg>
        <pc:spChg chg="add del mod">
          <ac:chgData name="Davor Josipovic" userId="c5beaa7c1ac2955a" providerId="LiveId" clId="{AA192CAC-6486-4EDF-A55B-BD09A2B748C1}" dt="2019-09-08T20:50:36.517" v="9355"/>
          <ac:spMkLst>
            <pc:docMk/>
            <pc:sldMk cId="1720608896" sldId="440"/>
            <ac:spMk id="9" creationId="{F1A8D709-FCE4-4540-A5B8-F346D994A30D}"/>
          </ac:spMkLst>
        </pc:spChg>
        <pc:spChg chg="add mod">
          <ac:chgData name="Davor Josipovic" userId="c5beaa7c1ac2955a" providerId="LiveId" clId="{AA192CAC-6486-4EDF-A55B-BD09A2B748C1}" dt="2019-09-09T20:33:04.744" v="13417" actId="5793"/>
          <ac:spMkLst>
            <pc:docMk/>
            <pc:sldMk cId="1720608896" sldId="440"/>
            <ac:spMk id="12" creationId="{61AC6D0D-CD79-4638-A6E9-6B6606B880F3}"/>
          </ac:spMkLst>
        </pc:spChg>
        <pc:picChg chg="add del">
          <ac:chgData name="Davor Josipovic" userId="c5beaa7c1ac2955a" providerId="LiveId" clId="{AA192CAC-6486-4EDF-A55B-BD09A2B748C1}" dt="2019-09-08T20:48:51.827" v="9354" actId="478"/>
          <ac:picMkLst>
            <pc:docMk/>
            <pc:sldMk cId="1720608896" sldId="440"/>
            <ac:picMk id="5" creationId="{943A5EC3-ED0A-4F45-813D-B1DCADAC3892}"/>
          </ac:picMkLst>
        </pc:picChg>
        <pc:picChg chg="del">
          <ac:chgData name="Davor Josipovic" userId="c5beaa7c1ac2955a" providerId="LiveId" clId="{AA192CAC-6486-4EDF-A55B-BD09A2B748C1}" dt="2019-09-08T20:48:51.124" v="9353" actId="478"/>
          <ac:picMkLst>
            <pc:docMk/>
            <pc:sldMk cId="1720608896" sldId="440"/>
            <ac:picMk id="6" creationId="{66824982-1242-4657-A94D-26D79FB96D9E}"/>
          </ac:picMkLst>
        </pc:picChg>
        <pc:picChg chg="add mod">
          <ac:chgData name="Davor Josipovic" userId="c5beaa7c1ac2955a" providerId="LiveId" clId="{AA192CAC-6486-4EDF-A55B-BD09A2B748C1}" dt="2019-09-08T20:50:36.517" v="9355"/>
          <ac:picMkLst>
            <pc:docMk/>
            <pc:sldMk cId="1720608896" sldId="440"/>
            <ac:picMk id="11" creationId="{905D79F7-3D6E-45EC-8EC0-683CE7F2A4F3}"/>
          </ac:picMkLst>
        </pc:picChg>
        <pc:cxnChg chg="del">
          <ac:chgData name="Davor Josipovic" userId="c5beaa7c1ac2955a" providerId="LiveId" clId="{AA192CAC-6486-4EDF-A55B-BD09A2B748C1}" dt="2019-09-08T20:48:51.124" v="9353" actId="478"/>
          <ac:cxnSpMkLst>
            <pc:docMk/>
            <pc:sldMk cId="1720608896" sldId="440"/>
            <ac:cxnSpMk id="7" creationId="{06F4AB63-7BFD-46AE-8198-514B0BCB2CA8}"/>
          </ac:cxnSpMkLst>
        </pc:cxnChg>
      </pc:sldChg>
      <pc:sldChg chg="addSp delSp modSp add ord modNotesTx">
        <pc:chgData name="Davor Josipovic" userId="c5beaa7c1ac2955a" providerId="LiveId" clId="{AA192CAC-6486-4EDF-A55B-BD09A2B748C1}" dt="2019-09-09T20:31:44.649" v="13329" actId="1076"/>
        <pc:sldMkLst>
          <pc:docMk/>
          <pc:sldMk cId="1391088190" sldId="441"/>
        </pc:sldMkLst>
        <pc:spChg chg="add del mod">
          <ac:chgData name="Davor Josipovic" userId="c5beaa7c1ac2955a" providerId="LiveId" clId="{AA192CAC-6486-4EDF-A55B-BD09A2B748C1}" dt="2019-09-08T20:53:10.801" v="9449"/>
          <ac:spMkLst>
            <pc:docMk/>
            <pc:sldMk cId="1391088190" sldId="441"/>
            <ac:spMk id="4" creationId="{F2D4FFCD-C3BD-4C4D-851C-878870A0EB9D}"/>
          </ac:spMkLst>
        </pc:spChg>
        <pc:spChg chg="add mod">
          <ac:chgData name="Davor Josipovic" userId="c5beaa7c1ac2955a" providerId="LiveId" clId="{AA192CAC-6486-4EDF-A55B-BD09A2B748C1}" dt="2019-09-09T20:31:44.649" v="13329" actId="1076"/>
          <ac:spMkLst>
            <pc:docMk/>
            <pc:sldMk cId="1391088190" sldId="441"/>
            <ac:spMk id="8" creationId="{DBB20F11-E048-4EF8-83FD-D97D19A662DE}"/>
          </ac:spMkLst>
        </pc:spChg>
        <pc:picChg chg="add mod">
          <ac:chgData name="Davor Josipovic" userId="c5beaa7c1ac2955a" providerId="LiveId" clId="{AA192CAC-6486-4EDF-A55B-BD09A2B748C1}" dt="2019-09-09T20:31:03.293" v="13239" actId="1076"/>
          <ac:picMkLst>
            <pc:docMk/>
            <pc:sldMk cId="1391088190" sldId="441"/>
            <ac:picMk id="6" creationId="{57A2A7D9-4485-4661-8B43-15734CC7E94A}"/>
          </ac:picMkLst>
        </pc:picChg>
        <pc:picChg chg="del">
          <ac:chgData name="Davor Josipovic" userId="c5beaa7c1ac2955a" providerId="LiveId" clId="{AA192CAC-6486-4EDF-A55B-BD09A2B748C1}" dt="2019-09-08T20:53:09.469" v="9448" actId="478"/>
          <ac:picMkLst>
            <pc:docMk/>
            <pc:sldMk cId="1391088190" sldId="441"/>
            <ac:picMk id="11" creationId="{905D79F7-3D6E-45EC-8EC0-683CE7F2A4F3}"/>
          </ac:picMkLst>
        </pc:picChg>
      </pc:sldChg>
      <pc:sldChg chg="addSp delSp modSp add">
        <pc:chgData name="Davor Josipovic" userId="c5beaa7c1ac2955a" providerId="LiveId" clId="{AA192CAC-6486-4EDF-A55B-BD09A2B748C1}" dt="2019-09-08T20:58:41.896" v="9483" actId="1076"/>
        <pc:sldMkLst>
          <pc:docMk/>
          <pc:sldMk cId="878954460" sldId="442"/>
        </pc:sldMkLst>
        <pc:spChg chg="add del mod">
          <ac:chgData name="Davor Josipovic" userId="c5beaa7c1ac2955a" providerId="LiveId" clId="{AA192CAC-6486-4EDF-A55B-BD09A2B748C1}" dt="2019-09-08T20:55:11.857" v="9454"/>
          <ac:spMkLst>
            <pc:docMk/>
            <pc:sldMk cId="878954460" sldId="442"/>
            <ac:spMk id="4" creationId="{6395926A-C9D4-4598-A9C4-0B93DD663DB4}"/>
          </ac:spMkLst>
        </pc:spChg>
        <pc:spChg chg="add mod">
          <ac:chgData name="Davor Josipovic" userId="c5beaa7c1ac2955a" providerId="LiveId" clId="{AA192CAC-6486-4EDF-A55B-BD09A2B748C1}" dt="2019-09-08T20:56:40.003" v="9467" actId="14100"/>
          <ac:spMkLst>
            <pc:docMk/>
            <pc:sldMk cId="878954460" sldId="442"/>
            <ac:spMk id="9" creationId="{AC2164B6-283F-478F-90C0-F244DFCAFB75}"/>
          </ac:spMkLst>
        </pc:spChg>
        <pc:picChg chg="del">
          <ac:chgData name="Davor Josipovic" userId="c5beaa7c1ac2955a" providerId="LiveId" clId="{AA192CAC-6486-4EDF-A55B-BD09A2B748C1}" dt="2019-09-08T20:55:10.254" v="9453" actId="478"/>
          <ac:picMkLst>
            <pc:docMk/>
            <pc:sldMk cId="878954460" sldId="442"/>
            <ac:picMk id="6" creationId="{57A2A7D9-4485-4661-8B43-15734CC7E94A}"/>
          </ac:picMkLst>
        </pc:picChg>
        <pc:picChg chg="add mod">
          <ac:chgData name="Davor Josipovic" userId="c5beaa7c1ac2955a" providerId="LiveId" clId="{AA192CAC-6486-4EDF-A55B-BD09A2B748C1}" dt="2019-09-08T20:55:11.857" v="9454"/>
          <ac:picMkLst>
            <pc:docMk/>
            <pc:sldMk cId="878954460" sldId="442"/>
            <ac:picMk id="7" creationId="{50EFE110-CB6C-4243-AAEA-303926565289}"/>
          </ac:picMkLst>
        </pc:picChg>
        <pc:picChg chg="add mod">
          <ac:chgData name="Davor Josipovic" userId="c5beaa7c1ac2955a" providerId="LiveId" clId="{AA192CAC-6486-4EDF-A55B-BD09A2B748C1}" dt="2019-09-08T20:58:41.896" v="9483" actId="1076"/>
          <ac:picMkLst>
            <pc:docMk/>
            <pc:sldMk cId="878954460" sldId="442"/>
            <ac:picMk id="3074" creationId="{FCCDF8CA-674E-46C8-B169-1E98677CAA3D}"/>
          </ac:picMkLst>
        </pc:picChg>
      </pc:sldChg>
      <pc:sldChg chg="addSp delSp modSp add modNotesTx">
        <pc:chgData name="Davor Josipovic" userId="c5beaa7c1ac2955a" providerId="LiveId" clId="{AA192CAC-6486-4EDF-A55B-BD09A2B748C1}" dt="2019-09-08T20:57:30.056" v="9471"/>
        <pc:sldMkLst>
          <pc:docMk/>
          <pc:sldMk cId="3906768938" sldId="443"/>
        </pc:sldMkLst>
        <pc:spChg chg="add del mod">
          <ac:chgData name="Davor Josipovic" userId="c5beaa7c1ac2955a" providerId="LiveId" clId="{AA192CAC-6486-4EDF-A55B-BD09A2B748C1}" dt="2019-09-08T20:57:30.056" v="9471"/>
          <ac:spMkLst>
            <pc:docMk/>
            <pc:sldMk cId="3906768938" sldId="443"/>
            <ac:spMk id="4" creationId="{A37F759C-1293-4C84-83D1-DDFD181ADC09}"/>
          </ac:spMkLst>
        </pc:spChg>
        <pc:picChg chg="add mod">
          <ac:chgData name="Davor Josipovic" userId="c5beaa7c1ac2955a" providerId="LiveId" clId="{AA192CAC-6486-4EDF-A55B-BD09A2B748C1}" dt="2019-09-08T20:57:30.056" v="9471"/>
          <ac:picMkLst>
            <pc:docMk/>
            <pc:sldMk cId="3906768938" sldId="443"/>
            <ac:picMk id="6" creationId="{179015FE-70AB-4AA6-B236-393152198744}"/>
          </ac:picMkLst>
        </pc:picChg>
        <pc:picChg chg="del">
          <ac:chgData name="Davor Josipovic" userId="c5beaa7c1ac2955a" providerId="LiveId" clId="{AA192CAC-6486-4EDF-A55B-BD09A2B748C1}" dt="2019-09-08T20:57:28.818" v="9470" actId="478"/>
          <ac:picMkLst>
            <pc:docMk/>
            <pc:sldMk cId="3906768938" sldId="443"/>
            <ac:picMk id="11" creationId="{905D79F7-3D6E-45EC-8EC0-683CE7F2A4F3}"/>
          </ac:picMkLst>
        </pc:picChg>
      </pc:sldChg>
      <pc:sldChg chg="addSp delSp modSp add">
        <pc:chgData name="Davor Josipovic" userId="c5beaa7c1ac2955a" providerId="LiveId" clId="{AA192CAC-6486-4EDF-A55B-BD09A2B748C1}" dt="2019-09-08T21:00:22.899" v="9501" actId="14100"/>
        <pc:sldMkLst>
          <pc:docMk/>
          <pc:sldMk cId="3001010316" sldId="444"/>
        </pc:sldMkLst>
        <pc:spChg chg="add del mod">
          <ac:chgData name="Davor Josipovic" userId="c5beaa7c1ac2955a" providerId="LiveId" clId="{AA192CAC-6486-4EDF-A55B-BD09A2B748C1}" dt="2019-09-08T20:57:58.876" v="9474"/>
          <ac:spMkLst>
            <pc:docMk/>
            <pc:sldMk cId="3001010316" sldId="444"/>
            <ac:spMk id="4" creationId="{FB964890-4C1A-4F31-9BAB-A160F1EC425D}"/>
          </ac:spMkLst>
        </pc:spChg>
        <pc:spChg chg="add mod">
          <ac:chgData name="Davor Josipovic" userId="c5beaa7c1ac2955a" providerId="LiveId" clId="{AA192CAC-6486-4EDF-A55B-BD09A2B748C1}" dt="2019-09-08T21:00:22.899" v="9501" actId="14100"/>
          <ac:spMkLst>
            <pc:docMk/>
            <pc:sldMk cId="3001010316" sldId="444"/>
            <ac:spMk id="9" creationId="{23454666-1C3B-4DD2-865E-DE2E2D7DC680}"/>
          </ac:spMkLst>
        </pc:spChg>
        <pc:picChg chg="del">
          <ac:chgData name="Davor Josipovic" userId="c5beaa7c1ac2955a" providerId="LiveId" clId="{AA192CAC-6486-4EDF-A55B-BD09A2B748C1}" dt="2019-09-08T20:57:57.149" v="9473" actId="478"/>
          <ac:picMkLst>
            <pc:docMk/>
            <pc:sldMk cId="3001010316" sldId="444"/>
            <ac:picMk id="6" creationId="{179015FE-70AB-4AA6-B236-393152198744}"/>
          </ac:picMkLst>
        </pc:picChg>
        <pc:picChg chg="add mod">
          <ac:chgData name="Davor Josipovic" userId="c5beaa7c1ac2955a" providerId="LiveId" clId="{AA192CAC-6486-4EDF-A55B-BD09A2B748C1}" dt="2019-09-08T20:57:58.876" v="9474"/>
          <ac:picMkLst>
            <pc:docMk/>
            <pc:sldMk cId="3001010316" sldId="444"/>
            <ac:picMk id="7" creationId="{9D1B1C61-206A-4E73-965C-6645C4CCD0AD}"/>
          </ac:picMkLst>
        </pc:picChg>
        <pc:picChg chg="add mod">
          <ac:chgData name="Davor Josipovic" userId="c5beaa7c1ac2955a" providerId="LiveId" clId="{AA192CAC-6486-4EDF-A55B-BD09A2B748C1}" dt="2019-09-08T20:58:58.346" v="9485" actId="1076"/>
          <ac:picMkLst>
            <pc:docMk/>
            <pc:sldMk cId="3001010316" sldId="444"/>
            <ac:picMk id="4098" creationId="{37791EA0-C6D5-4C4A-9106-B5AEE1C20C08}"/>
          </ac:picMkLst>
        </pc:picChg>
      </pc:sldChg>
      <pc:sldChg chg="addSp delSp modSp add ord">
        <pc:chgData name="Davor Josipovic" userId="c5beaa7c1ac2955a" providerId="LiveId" clId="{AA192CAC-6486-4EDF-A55B-BD09A2B748C1}" dt="2019-09-08T21:02:16.821" v="9514" actId="14100"/>
        <pc:sldMkLst>
          <pc:docMk/>
          <pc:sldMk cId="1551778930" sldId="445"/>
        </pc:sldMkLst>
        <pc:spChg chg="add del mod">
          <ac:chgData name="Davor Josipovic" userId="c5beaa7c1ac2955a" providerId="LiveId" clId="{AA192CAC-6486-4EDF-A55B-BD09A2B748C1}" dt="2019-09-08T21:01:01.252" v="9505"/>
          <ac:spMkLst>
            <pc:docMk/>
            <pc:sldMk cId="1551778930" sldId="445"/>
            <ac:spMk id="4" creationId="{DE68B8C1-0066-4F05-A5F4-93D0D52459CC}"/>
          </ac:spMkLst>
        </pc:spChg>
        <pc:spChg chg="add mod">
          <ac:chgData name="Davor Josipovic" userId="c5beaa7c1ac2955a" providerId="LiveId" clId="{AA192CAC-6486-4EDF-A55B-BD09A2B748C1}" dt="2019-09-08T21:02:16.821" v="9514" actId="14100"/>
          <ac:spMkLst>
            <pc:docMk/>
            <pc:sldMk cId="1551778930" sldId="445"/>
            <ac:spMk id="9" creationId="{E8F44E7C-25E5-495D-A21D-FF6B8ED911A3}"/>
          </ac:spMkLst>
        </pc:spChg>
        <pc:picChg chg="del">
          <ac:chgData name="Davor Josipovic" userId="c5beaa7c1ac2955a" providerId="LiveId" clId="{AA192CAC-6486-4EDF-A55B-BD09A2B748C1}" dt="2019-09-08T21:00:58.887" v="9504" actId="478"/>
          <ac:picMkLst>
            <pc:docMk/>
            <pc:sldMk cId="1551778930" sldId="445"/>
            <ac:picMk id="6" creationId="{179015FE-70AB-4AA6-B236-393152198744}"/>
          </ac:picMkLst>
        </pc:picChg>
        <pc:picChg chg="add mod">
          <ac:chgData name="Davor Josipovic" userId="c5beaa7c1ac2955a" providerId="LiveId" clId="{AA192CAC-6486-4EDF-A55B-BD09A2B748C1}" dt="2019-09-08T21:01:01.252" v="9505"/>
          <ac:picMkLst>
            <pc:docMk/>
            <pc:sldMk cId="1551778930" sldId="445"/>
            <ac:picMk id="7" creationId="{45AC825B-AFB4-4689-9687-FEEC8063BC92}"/>
          </ac:picMkLst>
        </pc:picChg>
        <pc:picChg chg="add mod">
          <ac:chgData name="Davor Josipovic" userId="c5beaa7c1ac2955a" providerId="LiveId" clId="{AA192CAC-6486-4EDF-A55B-BD09A2B748C1}" dt="2019-09-08T21:01:27.839" v="9508" actId="1076"/>
          <ac:picMkLst>
            <pc:docMk/>
            <pc:sldMk cId="1551778930" sldId="445"/>
            <ac:picMk id="5122" creationId="{97E435AF-6C14-4382-B284-D3C13A9C4710}"/>
          </ac:picMkLst>
        </pc:picChg>
      </pc:sldChg>
      <pc:sldChg chg="addSp delSp modSp add modNotesTx">
        <pc:chgData name="Davor Josipovic" userId="c5beaa7c1ac2955a" providerId="LiveId" clId="{AA192CAC-6486-4EDF-A55B-BD09A2B748C1}" dt="2019-09-08T21:05:00.049" v="9581" actId="20577"/>
        <pc:sldMkLst>
          <pc:docMk/>
          <pc:sldMk cId="1468290899" sldId="446"/>
        </pc:sldMkLst>
        <pc:spChg chg="add del mod">
          <ac:chgData name="Davor Josipovic" userId="c5beaa7c1ac2955a" providerId="LiveId" clId="{AA192CAC-6486-4EDF-A55B-BD09A2B748C1}" dt="2019-09-08T21:03:16.314" v="9517"/>
          <ac:spMkLst>
            <pc:docMk/>
            <pc:sldMk cId="1468290899" sldId="446"/>
            <ac:spMk id="3" creationId="{EF82F78B-7AE5-4FFA-81DF-0A30CFC3CC21}"/>
          </ac:spMkLst>
        </pc:spChg>
        <pc:spChg chg="add del mod">
          <ac:chgData name="Davor Josipovic" userId="c5beaa7c1ac2955a" providerId="LiveId" clId="{AA192CAC-6486-4EDF-A55B-BD09A2B748C1}" dt="2019-09-08T21:05:00.049" v="9581" actId="20577"/>
          <ac:spMkLst>
            <pc:docMk/>
            <pc:sldMk cId="1468290899" sldId="446"/>
            <ac:spMk id="9" creationId="{E8F44E7C-25E5-495D-A21D-FF6B8ED911A3}"/>
          </ac:spMkLst>
        </pc:spChg>
        <pc:picChg chg="add mod ord">
          <ac:chgData name="Davor Josipovic" userId="c5beaa7c1ac2955a" providerId="LiveId" clId="{AA192CAC-6486-4EDF-A55B-BD09A2B748C1}" dt="2019-09-08T21:03:19.730" v="9518" actId="167"/>
          <ac:picMkLst>
            <pc:docMk/>
            <pc:sldMk cId="1468290899" sldId="446"/>
            <ac:picMk id="5" creationId="{DB1B36DE-17BC-45A4-953A-4AF96E3FD01D}"/>
          </ac:picMkLst>
        </pc:picChg>
        <pc:picChg chg="del">
          <ac:chgData name="Davor Josipovic" userId="c5beaa7c1ac2955a" providerId="LiveId" clId="{AA192CAC-6486-4EDF-A55B-BD09A2B748C1}" dt="2019-09-08T21:03:13.954" v="9516" actId="478"/>
          <ac:picMkLst>
            <pc:docMk/>
            <pc:sldMk cId="1468290899" sldId="446"/>
            <ac:picMk id="7" creationId="{45AC825B-AFB4-4689-9687-FEEC8063BC92}"/>
          </ac:picMkLst>
        </pc:picChg>
        <pc:picChg chg="del">
          <ac:chgData name="Davor Josipovic" userId="c5beaa7c1ac2955a" providerId="LiveId" clId="{AA192CAC-6486-4EDF-A55B-BD09A2B748C1}" dt="2019-09-08T21:03:13.954" v="9516" actId="478"/>
          <ac:picMkLst>
            <pc:docMk/>
            <pc:sldMk cId="1468290899" sldId="446"/>
            <ac:picMk id="5122" creationId="{97E435AF-6C14-4382-B284-D3C13A9C4710}"/>
          </ac:picMkLst>
        </pc:picChg>
        <pc:picChg chg="add mod">
          <ac:chgData name="Davor Josipovic" userId="c5beaa7c1ac2955a" providerId="LiveId" clId="{AA192CAC-6486-4EDF-A55B-BD09A2B748C1}" dt="2019-09-08T21:03:44.091" v="9521" actId="1076"/>
          <ac:picMkLst>
            <pc:docMk/>
            <pc:sldMk cId="1468290899" sldId="446"/>
            <ac:picMk id="6146" creationId="{7B73A9D2-A71C-42FE-9D05-A0E0E11655C6}"/>
          </ac:picMkLst>
        </pc:picChg>
      </pc:sldChg>
      <pc:sldChg chg="addSp delSp modSp add">
        <pc:chgData name="Davor Josipovic" userId="c5beaa7c1ac2955a" providerId="LiveId" clId="{AA192CAC-6486-4EDF-A55B-BD09A2B748C1}" dt="2019-09-09T20:38:17.100" v="13535" actId="1076"/>
        <pc:sldMkLst>
          <pc:docMk/>
          <pc:sldMk cId="3107783419" sldId="447"/>
        </pc:sldMkLst>
        <pc:spChg chg="add del mod">
          <ac:chgData name="Davor Josipovic" userId="c5beaa7c1ac2955a" providerId="LiveId" clId="{AA192CAC-6486-4EDF-A55B-BD09A2B748C1}" dt="2019-09-08T21:06:27.098" v="9586"/>
          <ac:spMkLst>
            <pc:docMk/>
            <pc:sldMk cId="3107783419" sldId="447"/>
            <ac:spMk id="4" creationId="{7EEB93B0-0EE4-435F-9AE8-D77E8613A2B5}"/>
          </ac:spMkLst>
        </pc:spChg>
        <pc:spChg chg="del">
          <ac:chgData name="Davor Josipovic" userId="c5beaa7c1ac2955a" providerId="LiveId" clId="{AA192CAC-6486-4EDF-A55B-BD09A2B748C1}" dt="2019-09-08T21:06:21.346" v="9583" actId="478"/>
          <ac:spMkLst>
            <pc:docMk/>
            <pc:sldMk cId="3107783419" sldId="447"/>
            <ac:spMk id="9" creationId="{E8F44E7C-25E5-495D-A21D-FF6B8ED911A3}"/>
          </ac:spMkLst>
        </pc:spChg>
        <pc:spChg chg="add mod">
          <ac:chgData name="Davor Josipovic" userId="c5beaa7c1ac2955a" providerId="LiveId" clId="{AA192CAC-6486-4EDF-A55B-BD09A2B748C1}" dt="2019-09-09T20:38:17.100" v="13535" actId="1076"/>
          <ac:spMkLst>
            <pc:docMk/>
            <pc:sldMk cId="3107783419" sldId="447"/>
            <ac:spMk id="11" creationId="{3D7F9482-56F0-4A22-9DA2-83424BA86150}"/>
          </ac:spMkLst>
        </pc:spChg>
        <pc:picChg chg="del">
          <ac:chgData name="Davor Josipovic" userId="c5beaa7c1ac2955a" providerId="LiveId" clId="{AA192CAC-6486-4EDF-A55B-BD09A2B748C1}" dt="2019-09-08T21:06:24.843" v="9585" actId="478"/>
          <ac:picMkLst>
            <pc:docMk/>
            <pc:sldMk cId="3107783419" sldId="447"/>
            <ac:picMk id="5" creationId="{DB1B36DE-17BC-45A4-953A-4AF96E3FD01D}"/>
          </ac:picMkLst>
        </pc:picChg>
        <pc:picChg chg="add mod">
          <ac:chgData name="Davor Josipovic" userId="c5beaa7c1ac2955a" providerId="LiveId" clId="{AA192CAC-6486-4EDF-A55B-BD09A2B748C1}" dt="2019-09-08T21:06:27.098" v="9586"/>
          <ac:picMkLst>
            <pc:docMk/>
            <pc:sldMk cId="3107783419" sldId="447"/>
            <ac:picMk id="7" creationId="{DAB4944C-18BB-4C31-8925-36FCE8D72534}"/>
          </ac:picMkLst>
        </pc:picChg>
        <pc:picChg chg="del">
          <ac:chgData name="Davor Josipovic" userId="c5beaa7c1ac2955a" providerId="LiveId" clId="{AA192CAC-6486-4EDF-A55B-BD09A2B748C1}" dt="2019-09-08T21:06:23.310" v="9584" actId="478"/>
          <ac:picMkLst>
            <pc:docMk/>
            <pc:sldMk cId="3107783419" sldId="447"/>
            <ac:picMk id="6146" creationId="{7B73A9D2-A71C-42FE-9D05-A0E0E11655C6}"/>
          </ac:picMkLst>
        </pc:picChg>
        <pc:picChg chg="add del mod">
          <ac:chgData name="Davor Josipovic" userId="c5beaa7c1ac2955a" providerId="LiveId" clId="{AA192CAC-6486-4EDF-A55B-BD09A2B748C1}" dt="2019-09-09T20:35:20.380" v="13420" actId="1076"/>
          <ac:picMkLst>
            <pc:docMk/>
            <pc:sldMk cId="3107783419" sldId="447"/>
            <ac:picMk id="7170" creationId="{4E543BA9-7C87-442B-8C52-762E3B99C2B4}"/>
          </ac:picMkLst>
        </pc:picChg>
      </pc:sldChg>
      <pc:sldChg chg="addSp delSp modSp add del ord">
        <pc:chgData name="Davor Josipovic" userId="c5beaa7c1ac2955a" providerId="LiveId" clId="{AA192CAC-6486-4EDF-A55B-BD09A2B748C1}" dt="2019-09-08T21:12:54.016" v="9633"/>
        <pc:sldMkLst>
          <pc:docMk/>
          <pc:sldMk cId="3932933727" sldId="448"/>
        </pc:sldMkLst>
        <pc:spChg chg="mod">
          <ac:chgData name="Davor Josipovic" userId="c5beaa7c1ac2955a" providerId="LiveId" clId="{AA192CAC-6486-4EDF-A55B-BD09A2B748C1}" dt="2019-09-08T21:12:35.685" v="9631" actId="20577"/>
          <ac:spMkLst>
            <pc:docMk/>
            <pc:sldMk cId="3932933727" sldId="448"/>
            <ac:spMk id="2" creationId="{4A633F4C-0C33-4A60-A59B-F938AFA77E07}"/>
          </ac:spMkLst>
        </pc:spChg>
        <pc:spChg chg="add del mod">
          <ac:chgData name="Davor Josipovic" userId="c5beaa7c1ac2955a" providerId="LiveId" clId="{AA192CAC-6486-4EDF-A55B-BD09A2B748C1}" dt="2019-09-08T21:08:17.064" v="9599"/>
          <ac:spMkLst>
            <pc:docMk/>
            <pc:sldMk cId="3932933727" sldId="448"/>
            <ac:spMk id="4" creationId="{594F2D85-0ADF-4D06-81AD-F168386BB41D}"/>
          </ac:spMkLst>
        </pc:spChg>
        <pc:spChg chg="add del mod">
          <ac:chgData name="Davor Josipovic" userId="c5beaa7c1ac2955a" providerId="LiveId" clId="{AA192CAC-6486-4EDF-A55B-BD09A2B748C1}" dt="2019-09-08T21:09:28.176" v="9601"/>
          <ac:spMkLst>
            <pc:docMk/>
            <pc:sldMk cId="3932933727" sldId="448"/>
            <ac:spMk id="9" creationId="{E06E4A91-F0AF-4B16-9581-6CAEF625CCBE}"/>
          </ac:spMkLst>
        </pc:spChg>
        <pc:picChg chg="add del mod">
          <ac:chgData name="Davor Josipovic" userId="c5beaa7c1ac2955a" providerId="LiveId" clId="{AA192CAC-6486-4EDF-A55B-BD09A2B748C1}" dt="2019-09-08T21:09:18.873" v="9600" actId="478"/>
          <ac:picMkLst>
            <pc:docMk/>
            <pc:sldMk cId="3932933727" sldId="448"/>
            <ac:picMk id="6" creationId="{FB44F045-9818-4CE3-876C-72A72E722574}"/>
          </ac:picMkLst>
        </pc:picChg>
        <pc:picChg chg="del">
          <ac:chgData name="Davor Josipovic" userId="c5beaa7c1ac2955a" providerId="LiveId" clId="{AA192CAC-6486-4EDF-A55B-BD09A2B748C1}" dt="2019-09-08T21:08:15.219" v="9598" actId="478"/>
          <ac:picMkLst>
            <pc:docMk/>
            <pc:sldMk cId="3932933727" sldId="448"/>
            <ac:picMk id="7" creationId="{DAB4944C-18BB-4C31-8925-36FCE8D72534}"/>
          </ac:picMkLst>
        </pc:picChg>
        <pc:picChg chg="add mod">
          <ac:chgData name="Davor Josipovic" userId="c5beaa7c1ac2955a" providerId="LiveId" clId="{AA192CAC-6486-4EDF-A55B-BD09A2B748C1}" dt="2019-09-08T21:09:28.176" v="9601"/>
          <ac:picMkLst>
            <pc:docMk/>
            <pc:sldMk cId="3932933727" sldId="448"/>
            <ac:picMk id="11" creationId="{90F429EB-76D1-4E09-8F0E-CEB89E6AB1BD}"/>
          </ac:picMkLst>
        </pc:picChg>
        <pc:picChg chg="add mod">
          <ac:chgData name="Davor Josipovic" userId="c5beaa7c1ac2955a" providerId="LiveId" clId="{AA192CAC-6486-4EDF-A55B-BD09A2B748C1}" dt="2019-09-08T21:11:06.394" v="9609" actId="1440"/>
          <ac:picMkLst>
            <pc:docMk/>
            <pc:sldMk cId="3932933727" sldId="448"/>
            <ac:picMk id="12" creationId="{3230B2CE-6070-49C6-BA99-D3D3E369D4BF}"/>
          </ac:picMkLst>
        </pc:picChg>
        <pc:picChg chg="add mod">
          <ac:chgData name="Davor Josipovic" userId="c5beaa7c1ac2955a" providerId="LiveId" clId="{AA192CAC-6486-4EDF-A55B-BD09A2B748C1}" dt="2019-09-08T21:11:47.199" v="9617" actId="1440"/>
          <ac:picMkLst>
            <pc:docMk/>
            <pc:sldMk cId="3932933727" sldId="448"/>
            <ac:picMk id="17" creationId="{33E00355-B781-4D5D-A57A-D44B81E25F3C}"/>
          </ac:picMkLst>
        </pc:picChg>
        <pc:picChg chg="add mod">
          <ac:chgData name="Davor Josipovic" userId="c5beaa7c1ac2955a" providerId="LiveId" clId="{AA192CAC-6486-4EDF-A55B-BD09A2B748C1}" dt="2019-09-08T21:12:18.737" v="9623" actId="1440"/>
          <ac:picMkLst>
            <pc:docMk/>
            <pc:sldMk cId="3932933727" sldId="448"/>
            <ac:picMk id="20" creationId="{BE492441-E8FD-4CD4-ABFE-A90CB025CEC4}"/>
          </ac:picMkLst>
        </pc:picChg>
        <pc:picChg chg="del">
          <ac:chgData name="Davor Josipovic" userId="c5beaa7c1ac2955a" providerId="LiveId" clId="{AA192CAC-6486-4EDF-A55B-BD09A2B748C1}" dt="2019-09-08T21:08:14.794" v="9597" actId="478"/>
          <ac:picMkLst>
            <pc:docMk/>
            <pc:sldMk cId="3932933727" sldId="448"/>
            <ac:picMk id="7170" creationId="{4E543BA9-7C87-442B-8C52-762E3B99C2B4}"/>
          </ac:picMkLst>
        </pc:picChg>
        <pc:cxnChg chg="add mod">
          <ac:chgData name="Davor Josipovic" userId="c5beaa7c1ac2955a" providerId="LiveId" clId="{AA192CAC-6486-4EDF-A55B-BD09A2B748C1}" dt="2019-09-08T21:11:20.637" v="9614" actId="14100"/>
          <ac:cxnSpMkLst>
            <pc:docMk/>
            <pc:sldMk cId="3932933727" sldId="448"/>
            <ac:cxnSpMk id="14" creationId="{9694B54F-E071-408F-8F64-0AB0C1761ABA}"/>
          </ac:cxnSpMkLst>
        </pc:cxnChg>
        <pc:cxnChg chg="add mod">
          <ac:chgData name="Davor Josipovic" userId="c5beaa7c1ac2955a" providerId="LiveId" clId="{AA192CAC-6486-4EDF-A55B-BD09A2B748C1}" dt="2019-09-08T21:11:56.808" v="9620" actId="14100"/>
          <ac:cxnSpMkLst>
            <pc:docMk/>
            <pc:sldMk cId="3932933727" sldId="448"/>
            <ac:cxnSpMk id="19" creationId="{CC302034-03B3-41AF-9F0C-82B43FCC8856}"/>
          </ac:cxnSpMkLst>
        </pc:cxnChg>
        <pc:cxnChg chg="add mod">
          <ac:chgData name="Davor Josipovic" userId="c5beaa7c1ac2955a" providerId="LiveId" clId="{AA192CAC-6486-4EDF-A55B-BD09A2B748C1}" dt="2019-09-08T21:12:25.532" v="9626" actId="14100"/>
          <ac:cxnSpMkLst>
            <pc:docMk/>
            <pc:sldMk cId="3932933727" sldId="448"/>
            <ac:cxnSpMk id="22" creationId="{C70E52F6-A0D9-4FC5-B517-53E1D09CDB61}"/>
          </ac:cxnSpMkLst>
        </pc:cxnChg>
      </pc:sldChg>
      <pc:sldChg chg="addSp delSp modSp add modNotesTx">
        <pc:chgData name="Davor Josipovic" userId="c5beaa7c1ac2955a" providerId="LiveId" clId="{AA192CAC-6486-4EDF-A55B-BD09A2B748C1}" dt="2019-09-09T18:07:29.374" v="9835" actId="20577"/>
        <pc:sldMkLst>
          <pc:docMk/>
          <pc:sldMk cId="1330905778" sldId="449"/>
        </pc:sldMkLst>
        <pc:spChg chg="mod">
          <ac:chgData name="Davor Josipovic" userId="c5beaa7c1ac2955a" providerId="LiveId" clId="{AA192CAC-6486-4EDF-A55B-BD09A2B748C1}" dt="2019-09-09T17:53:29.428" v="9684" actId="20577"/>
          <ac:spMkLst>
            <pc:docMk/>
            <pc:sldMk cId="1330905778" sldId="449"/>
            <ac:spMk id="2" creationId="{2DF575A5-C634-4BE5-BF81-EB6F307C2CC5}"/>
          </ac:spMkLst>
        </pc:spChg>
        <pc:spChg chg="del">
          <ac:chgData name="Davor Josipovic" userId="c5beaa7c1ac2955a" providerId="LiveId" clId="{AA192CAC-6486-4EDF-A55B-BD09A2B748C1}" dt="2019-09-09T17:48:37.845" v="9648"/>
          <ac:spMkLst>
            <pc:docMk/>
            <pc:sldMk cId="1330905778" sldId="449"/>
            <ac:spMk id="3" creationId="{9E549833-297E-4D01-AB3A-EF19EBF19AAA}"/>
          </ac:spMkLst>
        </pc:spChg>
        <pc:spChg chg="add del mod">
          <ac:chgData name="Davor Josipovic" userId="c5beaa7c1ac2955a" providerId="LiveId" clId="{AA192CAC-6486-4EDF-A55B-BD09A2B748C1}" dt="2019-09-09T17:52:06.243" v="9664"/>
          <ac:spMkLst>
            <pc:docMk/>
            <pc:sldMk cId="1330905778" sldId="449"/>
            <ac:spMk id="6" creationId="{84081337-6445-4B37-A081-6096C1C247C2}"/>
          </ac:spMkLst>
        </pc:spChg>
        <pc:spChg chg="add del mod">
          <ac:chgData name="Davor Josipovic" userId="c5beaa7c1ac2955a" providerId="LiveId" clId="{AA192CAC-6486-4EDF-A55B-BD09A2B748C1}" dt="2019-09-09T17:59:26.714" v="9697"/>
          <ac:spMkLst>
            <pc:docMk/>
            <pc:sldMk cId="1330905778" sldId="449"/>
            <ac:spMk id="9" creationId="{B6FDB1C5-E4CF-4B82-A9EF-2841209660E1}"/>
          </ac:spMkLst>
        </pc:spChg>
        <pc:spChg chg="add mod">
          <ac:chgData name="Davor Josipovic" userId="c5beaa7c1ac2955a" providerId="LiveId" clId="{AA192CAC-6486-4EDF-A55B-BD09A2B748C1}" dt="2019-09-09T18:06:48.436" v="9782" actId="1076"/>
          <ac:spMkLst>
            <pc:docMk/>
            <pc:sldMk cId="1330905778" sldId="449"/>
            <ac:spMk id="11" creationId="{AB6D66C4-C0AE-4B59-8726-C6E24D95913F}"/>
          </ac:spMkLst>
        </pc:spChg>
        <pc:picChg chg="add del mod">
          <ac:chgData name="Davor Josipovic" userId="c5beaa7c1ac2955a" providerId="LiveId" clId="{AA192CAC-6486-4EDF-A55B-BD09A2B748C1}" dt="2019-09-09T17:52:04.375" v="9663" actId="478"/>
          <ac:picMkLst>
            <pc:docMk/>
            <pc:sldMk cId="1330905778" sldId="449"/>
            <ac:picMk id="4" creationId="{51CF3853-A86D-4809-89A1-23843C6DA85A}"/>
          </ac:picMkLst>
        </pc:picChg>
        <pc:picChg chg="add del mod modCrop">
          <ac:chgData name="Davor Josipovic" userId="c5beaa7c1ac2955a" providerId="LiveId" clId="{AA192CAC-6486-4EDF-A55B-BD09A2B748C1}" dt="2019-09-09T17:59:24.495" v="9696" actId="478"/>
          <ac:picMkLst>
            <pc:docMk/>
            <pc:sldMk cId="1330905778" sldId="449"/>
            <ac:picMk id="7" creationId="{1573D0B4-134A-43A6-9DCA-BC0CB99931DE}"/>
          </ac:picMkLst>
        </pc:picChg>
        <pc:picChg chg="add mod modCrop">
          <ac:chgData name="Davor Josipovic" userId="c5beaa7c1ac2955a" providerId="LiveId" clId="{AA192CAC-6486-4EDF-A55B-BD09A2B748C1}" dt="2019-09-09T17:59:55.502" v="9700" actId="732"/>
          <ac:picMkLst>
            <pc:docMk/>
            <pc:sldMk cId="1330905778" sldId="449"/>
            <ac:picMk id="10" creationId="{7A874E39-31EC-42AD-9360-4A9CFE729F16}"/>
          </ac:picMkLst>
        </pc:picChg>
      </pc:sldChg>
      <pc:sldChg chg="addSp delSp modSp add modNotesTx">
        <pc:chgData name="Davor Josipovic" userId="c5beaa7c1ac2955a" providerId="LiveId" clId="{AA192CAC-6486-4EDF-A55B-BD09A2B748C1}" dt="2019-09-09T18:07:47.993" v="9863" actId="20577"/>
        <pc:sldMkLst>
          <pc:docMk/>
          <pc:sldMk cId="897547609" sldId="450"/>
        </pc:sldMkLst>
        <pc:spChg chg="mod">
          <ac:chgData name="Davor Josipovic" userId="c5beaa7c1ac2955a" providerId="LiveId" clId="{AA192CAC-6486-4EDF-A55B-BD09A2B748C1}" dt="2019-09-09T17:54:00.328" v="9695" actId="20577"/>
          <ac:spMkLst>
            <pc:docMk/>
            <pc:sldMk cId="897547609" sldId="450"/>
            <ac:spMk id="2" creationId="{2DF575A5-C634-4BE5-BF81-EB6F307C2CC5}"/>
          </ac:spMkLst>
        </pc:spChg>
        <pc:spChg chg="add del mod">
          <ac:chgData name="Davor Josipovic" userId="c5beaa7c1ac2955a" providerId="LiveId" clId="{AA192CAC-6486-4EDF-A55B-BD09A2B748C1}" dt="2019-09-09T17:59:30.282" v="9699"/>
          <ac:spMkLst>
            <pc:docMk/>
            <pc:sldMk cId="897547609" sldId="450"/>
            <ac:spMk id="4" creationId="{79E57A75-519D-4B1E-9760-718E85AF3A0C}"/>
          </ac:spMkLst>
        </pc:spChg>
        <pc:picChg chg="add mod">
          <ac:chgData name="Davor Josipovic" userId="c5beaa7c1ac2955a" providerId="LiveId" clId="{AA192CAC-6486-4EDF-A55B-BD09A2B748C1}" dt="2019-09-09T17:59:30.282" v="9699"/>
          <ac:picMkLst>
            <pc:docMk/>
            <pc:sldMk cId="897547609" sldId="450"/>
            <ac:picMk id="5" creationId="{1274E190-F169-43DF-8B98-9BF9E6390CD0}"/>
          </ac:picMkLst>
        </pc:picChg>
        <pc:picChg chg="add del mod">
          <ac:chgData name="Davor Josipovic" userId="c5beaa7c1ac2955a" providerId="LiveId" clId="{AA192CAC-6486-4EDF-A55B-BD09A2B748C1}" dt="2019-09-09T18:03:14.072" v="9705" actId="478"/>
          <ac:picMkLst>
            <pc:docMk/>
            <pc:sldMk cId="897547609" sldId="450"/>
            <ac:picMk id="6" creationId="{7D95045B-2822-4F37-9488-30D0D50C6738}"/>
          </ac:picMkLst>
        </pc:picChg>
        <pc:picChg chg="del">
          <ac:chgData name="Davor Josipovic" userId="c5beaa7c1ac2955a" providerId="LiveId" clId="{AA192CAC-6486-4EDF-A55B-BD09A2B748C1}" dt="2019-09-09T17:59:28.735" v="9698" actId="478"/>
          <ac:picMkLst>
            <pc:docMk/>
            <pc:sldMk cId="897547609" sldId="450"/>
            <ac:picMk id="7" creationId="{1573D0B4-134A-43A6-9DCA-BC0CB99931DE}"/>
          </ac:picMkLst>
        </pc:picChg>
      </pc:sldChg>
      <pc:sldChg chg="addSp modSp add modNotesTx">
        <pc:chgData name="Davor Josipovic" userId="c5beaa7c1ac2955a" providerId="LiveId" clId="{AA192CAC-6486-4EDF-A55B-BD09A2B748C1}" dt="2019-09-09T18:11:00.316" v="10036" actId="164"/>
        <pc:sldMkLst>
          <pc:docMk/>
          <pc:sldMk cId="4143973826" sldId="451"/>
        </pc:sldMkLst>
        <pc:spChg chg="add mod">
          <ac:chgData name="Davor Josipovic" userId="c5beaa7c1ac2955a" providerId="LiveId" clId="{AA192CAC-6486-4EDF-A55B-BD09A2B748C1}" dt="2019-09-09T18:11:00.316" v="10036" actId="164"/>
          <ac:spMkLst>
            <pc:docMk/>
            <pc:sldMk cId="4143973826" sldId="451"/>
            <ac:spMk id="4" creationId="{D8E00E21-109C-4675-9969-B19ADDC2F4B8}"/>
          </ac:spMkLst>
        </pc:spChg>
        <pc:grpChg chg="add mod">
          <ac:chgData name="Davor Josipovic" userId="c5beaa7c1ac2955a" providerId="LiveId" clId="{AA192CAC-6486-4EDF-A55B-BD09A2B748C1}" dt="2019-09-09T18:11:00.316" v="10036" actId="164"/>
          <ac:grpSpMkLst>
            <pc:docMk/>
            <pc:sldMk cId="4143973826" sldId="451"/>
            <ac:grpSpMk id="8" creationId="{E6646342-05C0-4C14-AD20-0B1EC77C2ED8}"/>
          </ac:grpSpMkLst>
        </pc:grpChg>
        <pc:picChg chg="mod">
          <ac:chgData name="Davor Josipovic" userId="c5beaa7c1ac2955a" providerId="LiveId" clId="{AA192CAC-6486-4EDF-A55B-BD09A2B748C1}" dt="2019-09-09T18:11:00.316" v="10036" actId="164"/>
          <ac:picMkLst>
            <pc:docMk/>
            <pc:sldMk cId="4143973826" sldId="451"/>
            <ac:picMk id="6" creationId="{7D95045B-2822-4F37-9488-30D0D50C6738}"/>
          </ac:picMkLst>
        </pc:picChg>
        <pc:cxnChg chg="add mod">
          <ac:chgData name="Davor Josipovic" userId="c5beaa7c1ac2955a" providerId="LiveId" clId="{AA192CAC-6486-4EDF-A55B-BD09A2B748C1}" dt="2019-09-09T18:03:36.817" v="9710" actId="14100"/>
          <ac:cxnSpMkLst>
            <pc:docMk/>
            <pc:sldMk cId="4143973826" sldId="451"/>
            <ac:cxnSpMk id="7" creationId="{A4192E0D-EA63-4F89-88DE-25A445F18DDB}"/>
          </ac:cxnSpMkLst>
        </pc:cxnChg>
      </pc:sldChg>
      <pc:sldChg chg="addSp delSp modSp add modNotesTx">
        <pc:chgData name="Davor Josipovic" userId="c5beaa7c1ac2955a" providerId="LiveId" clId="{AA192CAC-6486-4EDF-A55B-BD09A2B748C1}" dt="2019-09-09T18:27:46.482" v="10479" actId="20577"/>
        <pc:sldMkLst>
          <pc:docMk/>
          <pc:sldMk cId="1255871506" sldId="452"/>
        </pc:sldMkLst>
        <pc:spChg chg="mod">
          <ac:chgData name="Davor Josipovic" userId="c5beaa7c1ac2955a" providerId="LiveId" clId="{AA192CAC-6486-4EDF-A55B-BD09A2B748C1}" dt="2019-09-09T18:08:30.130" v="9946" actId="207"/>
          <ac:spMkLst>
            <pc:docMk/>
            <pc:sldMk cId="1255871506" sldId="452"/>
            <ac:spMk id="2" creationId="{0397E3B3-DCAB-4E4C-A7CF-D090EE4B404D}"/>
          </ac:spMkLst>
        </pc:spChg>
        <pc:spChg chg="mod">
          <ac:chgData name="Davor Josipovic" userId="c5beaa7c1ac2955a" providerId="LiveId" clId="{AA192CAC-6486-4EDF-A55B-BD09A2B748C1}" dt="2019-09-09T18:26:59.151" v="10408" actId="20577"/>
          <ac:spMkLst>
            <pc:docMk/>
            <pc:sldMk cId="1255871506" sldId="452"/>
            <ac:spMk id="3" creationId="{EAE66B92-7621-481C-88CF-C8F095CD6E3F}"/>
          </ac:spMkLst>
        </pc:spChg>
        <pc:picChg chg="add mod ord">
          <ac:chgData name="Davor Josipovic" userId="c5beaa7c1ac2955a" providerId="LiveId" clId="{AA192CAC-6486-4EDF-A55B-BD09A2B748C1}" dt="2019-09-09T18:27:16.802" v="10410" actId="1076"/>
          <ac:picMkLst>
            <pc:docMk/>
            <pc:sldMk cId="1255871506" sldId="452"/>
            <ac:picMk id="4" creationId="{C0D1915E-D2EC-42FC-97B8-285519E7B249}"/>
          </ac:picMkLst>
        </pc:picChg>
        <pc:picChg chg="add del">
          <ac:chgData name="Davor Josipovic" userId="c5beaa7c1ac2955a" providerId="LiveId" clId="{AA192CAC-6486-4EDF-A55B-BD09A2B748C1}" dt="2019-09-09T18:25:45.827" v="10368"/>
          <ac:picMkLst>
            <pc:docMk/>
            <pc:sldMk cId="1255871506" sldId="452"/>
            <ac:picMk id="11266" creationId="{0B16B986-FB4B-4237-9D5E-2595A33C4869}"/>
          </ac:picMkLst>
        </pc:picChg>
        <pc:picChg chg="add del">
          <ac:chgData name="Davor Josipovic" userId="c5beaa7c1ac2955a" providerId="LiveId" clId="{AA192CAC-6486-4EDF-A55B-BD09A2B748C1}" dt="2019-09-09T18:25:51.958" v="10370"/>
          <ac:picMkLst>
            <pc:docMk/>
            <pc:sldMk cId="1255871506" sldId="452"/>
            <ac:picMk id="11268" creationId="{1F2AFAAD-4CD7-4B5A-9659-897D3043AD97}"/>
          </ac:picMkLst>
        </pc:picChg>
      </pc:sldChg>
      <pc:sldChg chg="addSp modSp add">
        <pc:chgData name="Davor Josipovic" userId="c5beaa7c1ac2955a" providerId="LiveId" clId="{AA192CAC-6486-4EDF-A55B-BD09A2B748C1}" dt="2019-09-09T18:37:24.064" v="10573" actId="20577"/>
        <pc:sldMkLst>
          <pc:docMk/>
          <pc:sldMk cId="3272216051" sldId="453"/>
        </pc:sldMkLst>
        <pc:spChg chg="mod">
          <ac:chgData name="Davor Josipovic" userId="c5beaa7c1ac2955a" providerId="LiveId" clId="{AA192CAC-6486-4EDF-A55B-BD09A2B748C1}" dt="2019-09-09T18:15:22.975" v="10215" actId="20577"/>
          <ac:spMkLst>
            <pc:docMk/>
            <pc:sldMk cId="3272216051" sldId="453"/>
            <ac:spMk id="2" creationId="{F7FEF811-53D1-4890-AF74-41EB9092E13D}"/>
          </ac:spMkLst>
        </pc:spChg>
        <pc:spChg chg="mod">
          <ac:chgData name="Davor Josipovic" userId="c5beaa7c1ac2955a" providerId="LiveId" clId="{AA192CAC-6486-4EDF-A55B-BD09A2B748C1}" dt="2019-09-09T18:37:24.064" v="10573" actId="20577"/>
          <ac:spMkLst>
            <pc:docMk/>
            <pc:sldMk cId="3272216051" sldId="453"/>
            <ac:spMk id="3" creationId="{9AE3050E-2C93-4138-B73E-48D8B085D01E}"/>
          </ac:spMkLst>
        </pc:spChg>
        <pc:picChg chg="add mod">
          <ac:chgData name="Davor Josipovic" userId="c5beaa7c1ac2955a" providerId="LiveId" clId="{AA192CAC-6486-4EDF-A55B-BD09A2B748C1}" dt="2019-09-09T18:18:11.525" v="10293" actId="1076"/>
          <ac:picMkLst>
            <pc:docMk/>
            <pc:sldMk cId="3272216051" sldId="453"/>
            <ac:picMk id="4" creationId="{6496C936-7F4F-469E-978F-EC758C86FCBA}"/>
          </ac:picMkLst>
        </pc:picChg>
        <pc:picChg chg="add mod">
          <ac:chgData name="Davor Josipovic" userId="c5beaa7c1ac2955a" providerId="LiveId" clId="{AA192CAC-6486-4EDF-A55B-BD09A2B748C1}" dt="2019-09-09T18:18:33.680" v="10297" actId="1076"/>
          <ac:picMkLst>
            <pc:docMk/>
            <pc:sldMk cId="3272216051" sldId="453"/>
            <ac:picMk id="5" creationId="{C96154BD-16B5-4CA3-9EC2-46A49C81B264}"/>
          </ac:picMkLst>
        </pc:picChg>
        <pc:picChg chg="add mod">
          <ac:chgData name="Davor Josipovic" userId="c5beaa7c1ac2955a" providerId="LiveId" clId="{AA192CAC-6486-4EDF-A55B-BD09A2B748C1}" dt="2019-09-09T18:18:51.597" v="10300" actId="1076"/>
          <ac:picMkLst>
            <pc:docMk/>
            <pc:sldMk cId="3272216051" sldId="453"/>
            <ac:picMk id="6" creationId="{91C9B0EB-1164-4E49-A272-2796A34BBD2B}"/>
          </ac:picMkLst>
        </pc:picChg>
        <pc:picChg chg="add mod">
          <ac:chgData name="Davor Josipovic" userId="c5beaa7c1ac2955a" providerId="LiveId" clId="{AA192CAC-6486-4EDF-A55B-BD09A2B748C1}" dt="2019-09-09T18:19:15.145" v="10303" actId="1076"/>
          <ac:picMkLst>
            <pc:docMk/>
            <pc:sldMk cId="3272216051" sldId="453"/>
            <ac:picMk id="7" creationId="{FB00CAEB-085D-48C8-9AA2-9E636CC27876}"/>
          </ac:picMkLst>
        </pc:picChg>
        <pc:picChg chg="add mod">
          <ac:chgData name="Davor Josipovic" userId="c5beaa7c1ac2955a" providerId="LiveId" clId="{AA192CAC-6486-4EDF-A55B-BD09A2B748C1}" dt="2019-09-09T18:19:36.610" v="10306" actId="1076"/>
          <ac:picMkLst>
            <pc:docMk/>
            <pc:sldMk cId="3272216051" sldId="453"/>
            <ac:picMk id="8" creationId="{AD316872-AA43-4168-A111-7632B21427A0}"/>
          </ac:picMkLst>
        </pc:picChg>
        <pc:picChg chg="add mod">
          <ac:chgData name="Davor Josipovic" userId="c5beaa7c1ac2955a" providerId="LiveId" clId="{AA192CAC-6486-4EDF-A55B-BD09A2B748C1}" dt="2019-09-09T18:19:53.711" v="10309" actId="1076"/>
          <ac:picMkLst>
            <pc:docMk/>
            <pc:sldMk cId="3272216051" sldId="453"/>
            <ac:picMk id="9" creationId="{172D58E8-82F5-414E-80E6-1A8F1F3006F5}"/>
          </ac:picMkLst>
        </pc:picChg>
      </pc:sldChg>
      <pc:sldChg chg="addSp delSp modSp add">
        <pc:chgData name="Davor Josipovic" userId="c5beaa7c1ac2955a" providerId="LiveId" clId="{AA192CAC-6486-4EDF-A55B-BD09A2B748C1}" dt="2019-09-09T18:21:09.869" v="10327" actId="20577"/>
        <pc:sldMkLst>
          <pc:docMk/>
          <pc:sldMk cId="2119337237" sldId="454"/>
        </pc:sldMkLst>
        <pc:spChg chg="mod">
          <ac:chgData name="Davor Josipovic" userId="c5beaa7c1ac2955a" providerId="LiveId" clId="{AA192CAC-6486-4EDF-A55B-BD09A2B748C1}" dt="2019-09-09T18:21:09.869" v="10327" actId="20577"/>
          <ac:spMkLst>
            <pc:docMk/>
            <pc:sldMk cId="2119337237" sldId="454"/>
            <ac:spMk id="2" creationId="{F257C0B1-58D9-48A4-8DCC-D9F8C97260AD}"/>
          </ac:spMkLst>
        </pc:spChg>
        <pc:spChg chg="del">
          <ac:chgData name="Davor Josipovic" userId="c5beaa7c1ac2955a" providerId="LiveId" clId="{AA192CAC-6486-4EDF-A55B-BD09A2B748C1}" dt="2019-09-09T18:20:30.256" v="10311"/>
          <ac:spMkLst>
            <pc:docMk/>
            <pc:sldMk cId="2119337237" sldId="454"/>
            <ac:spMk id="3" creationId="{77195ACD-7ACD-45DA-9A87-F7B975ECE6F5}"/>
          </ac:spMkLst>
        </pc:spChg>
        <pc:spChg chg="add del mod">
          <ac:chgData name="Davor Josipovic" userId="c5beaa7c1ac2955a" providerId="LiveId" clId="{AA192CAC-6486-4EDF-A55B-BD09A2B748C1}" dt="2019-09-09T18:20:50.611" v="10313" actId="478"/>
          <ac:spMkLst>
            <pc:docMk/>
            <pc:sldMk cId="2119337237" sldId="454"/>
            <ac:spMk id="4" creationId="{31DDB66A-2504-4E43-918D-C4FA8C86DD9E}"/>
          </ac:spMkLst>
        </pc:spChg>
        <pc:picChg chg="add del">
          <ac:chgData name="Davor Josipovic" userId="c5beaa7c1ac2955a" providerId="LiveId" clId="{AA192CAC-6486-4EDF-A55B-BD09A2B748C1}" dt="2019-09-09T18:20:50.611" v="10313" actId="478"/>
          <ac:picMkLst>
            <pc:docMk/>
            <pc:sldMk cId="2119337237" sldId="454"/>
            <ac:picMk id="8194" creationId="{B597536E-58D4-4123-AB1C-EB67EC954C75}"/>
          </ac:picMkLst>
        </pc:picChg>
      </pc:sldChg>
      <pc:sldChg chg="addSp delSp modSp add">
        <pc:chgData name="Davor Josipovic" userId="c5beaa7c1ac2955a" providerId="LiveId" clId="{AA192CAC-6486-4EDF-A55B-BD09A2B748C1}" dt="2019-09-09T18:23:30.821" v="10363" actId="20577"/>
        <pc:sldMkLst>
          <pc:docMk/>
          <pc:sldMk cId="1662232375" sldId="455"/>
        </pc:sldMkLst>
        <pc:spChg chg="mod">
          <ac:chgData name="Davor Josipovic" userId="c5beaa7c1ac2955a" providerId="LiveId" clId="{AA192CAC-6486-4EDF-A55B-BD09A2B748C1}" dt="2019-09-09T18:23:30.821" v="10363" actId="20577"/>
          <ac:spMkLst>
            <pc:docMk/>
            <pc:sldMk cId="1662232375" sldId="455"/>
            <ac:spMk id="2" creationId="{F257C0B1-58D9-48A4-8DCC-D9F8C97260AD}"/>
          </ac:spMkLst>
        </pc:spChg>
        <pc:spChg chg="add del mod">
          <ac:chgData name="Davor Josipovic" userId="c5beaa7c1ac2955a" providerId="LiveId" clId="{AA192CAC-6486-4EDF-A55B-BD09A2B748C1}" dt="2019-09-09T18:23:07.017" v="10330"/>
          <ac:spMkLst>
            <pc:docMk/>
            <pc:sldMk cId="1662232375" sldId="455"/>
            <ac:spMk id="3" creationId="{C06F0E13-293A-43AC-AA42-0D6D42DEB7E6}"/>
          </ac:spMkLst>
        </pc:spChg>
        <pc:picChg chg="del">
          <ac:chgData name="Davor Josipovic" userId="c5beaa7c1ac2955a" providerId="LiveId" clId="{AA192CAC-6486-4EDF-A55B-BD09A2B748C1}" dt="2019-09-09T18:23:04.289" v="10329" actId="478"/>
          <ac:picMkLst>
            <pc:docMk/>
            <pc:sldMk cId="1662232375" sldId="455"/>
            <ac:picMk id="8194" creationId="{B597536E-58D4-4123-AB1C-EB67EC954C75}"/>
          </ac:picMkLst>
        </pc:picChg>
        <pc:picChg chg="add">
          <ac:chgData name="Davor Josipovic" userId="c5beaa7c1ac2955a" providerId="LiveId" clId="{AA192CAC-6486-4EDF-A55B-BD09A2B748C1}" dt="2019-09-09T18:23:07.017" v="10330"/>
          <ac:picMkLst>
            <pc:docMk/>
            <pc:sldMk cId="1662232375" sldId="455"/>
            <ac:picMk id="10242" creationId="{B302D660-B993-4824-BE7F-05061350C06D}"/>
          </ac:picMkLst>
        </pc:picChg>
      </pc:sldChg>
      <pc:sldChg chg="addSp delSp modSp add modNotesTx">
        <pc:chgData name="Davor Josipovic" userId="c5beaa7c1ac2955a" providerId="LiveId" clId="{AA192CAC-6486-4EDF-A55B-BD09A2B748C1}" dt="2019-09-09T19:03:56.548" v="10853" actId="20577"/>
        <pc:sldMkLst>
          <pc:docMk/>
          <pc:sldMk cId="1383713704" sldId="456"/>
        </pc:sldMkLst>
        <pc:spChg chg="mod">
          <ac:chgData name="Davor Josipovic" userId="c5beaa7c1ac2955a" providerId="LiveId" clId="{AA192CAC-6486-4EDF-A55B-BD09A2B748C1}" dt="2019-09-09T18:38:34.916" v="10591"/>
          <ac:spMkLst>
            <pc:docMk/>
            <pc:sldMk cId="1383713704" sldId="456"/>
            <ac:spMk id="2" creationId="{BAF47329-2149-40F8-A780-4708F346D60D}"/>
          </ac:spMkLst>
        </pc:spChg>
        <pc:spChg chg="del">
          <ac:chgData name="Davor Josipovic" userId="c5beaa7c1ac2955a" providerId="LiveId" clId="{AA192CAC-6486-4EDF-A55B-BD09A2B748C1}" dt="2019-09-09T18:39:41.100" v="10592"/>
          <ac:spMkLst>
            <pc:docMk/>
            <pc:sldMk cId="1383713704" sldId="456"/>
            <ac:spMk id="3" creationId="{069F6933-A5AD-4D77-B78F-2F8FBC2AE90E}"/>
          </ac:spMkLst>
        </pc:spChg>
        <pc:spChg chg="add mod">
          <ac:chgData name="Davor Josipovic" userId="c5beaa7c1ac2955a" providerId="LiveId" clId="{AA192CAC-6486-4EDF-A55B-BD09A2B748C1}" dt="2019-09-09T18:45:16.959" v="10651" actId="1076"/>
          <ac:spMkLst>
            <pc:docMk/>
            <pc:sldMk cId="1383713704" sldId="456"/>
            <ac:spMk id="5" creationId="{34E543A0-6C27-4642-A9F3-0F0CD545522B}"/>
          </ac:spMkLst>
        </pc:spChg>
        <pc:spChg chg="add mod topLvl">
          <ac:chgData name="Davor Josipovic" userId="c5beaa7c1ac2955a" providerId="LiveId" clId="{AA192CAC-6486-4EDF-A55B-BD09A2B748C1}" dt="2019-09-09T18:47:54.334" v="10730" actId="164"/>
          <ac:spMkLst>
            <pc:docMk/>
            <pc:sldMk cId="1383713704" sldId="456"/>
            <ac:spMk id="7" creationId="{A4353A23-C340-46C6-B7B4-98F2EEA4C38E}"/>
          </ac:spMkLst>
        </pc:spChg>
        <pc:spChg chg="add mod">
          <ac:chgData name="Davor Josipovic" userId="c5beaa7c1ac2955a" providerId="LiveId" clId="{AA192CAC-6486-4EDF-A55B-BD09A2B748C1}" dt="2019-09-09T18:46:33.162" v="10719" actId="164"/>
          <ac:spMkLst>
            <pc:docMk/>
            <pc:sldMk cId="1383713704" sldId="456"/>
            <ac:spMk id="9" creationId="{31879AAA-C9D2-48FD-9B14-34289CA019F1}"/>
          </ac:spMkLst>
        </pc:spChg>
        <pc:spChg chg="add mod">
          <ac:chgData name="Davor Josipovic" userId="c5beaa7c1ac2955a" providerId="LiveId" clId="{AA192CAC-6486-4EDF-A55B-BD09A2B748C1}" dt="2019-09-09T18:48:57.029" v="10794" actId="20577"/>
          <ac:spMkLst>
            <pc:docMk/>
            <pc:sldMk cId="1383713704" sldId="456"/>
            <ac:spMk id="14" creationId="{2707C068-7508-44C1-8367-6DB8266D0704}"/>
          </ac:spMkLst>
        </pc:spChg>
        <pc:grpChg chg="add del mod">
          <ac:chgData name="Davor Josipovic" userId="c5beaa7c1ac2955a" providerId="LiveId" clId="{AA192CAC-6486-4EDF-A55B-BD09A2B748C1}" dt="2019-09-09T18:47:26.433" v="10722" actId="165"/>
          <ac:grpSpMkLst>
            <pc:docMk/>
            <pc:sldMk cId="1383713704" sldId="456"/>
            <ac:grpSpMk id="10" creationId="{46DC02C5-450B-43D5-B9B0-0C5ED87C417D}"/>
          </ac:grpSpMkLst>
        </pc:grpChg>
        <pc:grpChg chg="add mod">
          <ac:chgData name="Davor Josipovic" userId="c5beaa7c1ac2955a" providerId="LiveId" clId="{AA192CAC-6486-4EDF-A55B-BD09A2B748C1}" dt="2019-09-09T18:46:33.162" v="10719" actId="164"/>
          <ac:grpSpMkLst>
            <pc:docMk/>
            <pc:sldMk cId="1383713704" sldId="456"/>
            <ac:grpSpMk id="11" creationId="{FF40F99C-8C76-48D2-AE38-C57F9000567F}"/>
          </ac:grpSpMkLst>
        </pc:grpChg>
        <pc:grpChg chg="add mod">
          <ac:chgData name="Davor Josipovic" userId="c5beaa7c1ac2955a" providerId="LiveId" clId="{AA192CAC-6486-4EDF-A55B-BD09A2B748C1}" dt="2019-09-09T18:47:54.334" v="10730" actId="164"/>
          <ac:grpSpMkLst>
            <pc:docMk/>
            <pc:sldMk cId="1383713704" sldId="456"/>
            <ac:grpSpMk id="13" creationId="{24DF8D0B-F7D4-4295-B301-3FDF2ED1185C}"/>
          </ac:grpSpMkLst>
        </pc:grpChg>
        <pc:picChg chg="add mod">
          <ac:chgData name="Davor Josipovic" userId="c5beaa7c1ac2955a" providerId="LiveId" clId="{AA192CAC-6486-4EDF-A55B-BD09A2B748C1}" dt="2019-09-09T18:45:16.959" v="10651" actId="1076"/>
          <ac:picMkLst>
            <pc:docMk/>
            <pc:sldMk cId="1383713704" sldId="456"/>
            <ac:picMk id="4" creationId="{BCD58257-D463-432B-A858-14070A5EE89C}"/>
          </ac:picMkLst>
        </pc:picChg>
        <pc:picChg chg="add del mod topLvl">
          <ac:chgData name="Davor Josipovic" userId="c5beaa7c1ac2955a" providerId="LiveId" clId="{AA192CAC-6486-4EDF-A55B-BD09A2B748C1}" dt="2019-09-09T18:47:28.703" v="10723" actId="478"/>
          <ac:picMkLst>
            <pc:docMk/>
            <pc:sldMk cId="1383713704" sldId="456"/>
            <ac:picMk id="6" creationId="{7E4F5E46-01A3-409A-B989-A5E1E456FE11}"/>
          </ac:picMkLst>
        </pc:picChg>
        <pc:picChg chg="add mod">
          <ac:chgData name="Davor Josipovic" userId="c5beaa7c1ac2955a" providerId="LiveId" clId="{AA192CAC-6486-4EDF-A55B-BD09A2B748C1}" dt="2019-09-09T18:46:33.162" v="10719" actId="164"/>
          <ac:picMkLst>
            <pc:docMk/>
            <pc:sldMk cId="1383713704" sldId="456"/>
            <ac:picMk id="8" creationId="{74E1ACC6-48B1-4996-954D-496604C88BF8}"/>
          </ac:picMkLst>
        </pc:picChg>
        <pc:picChg chg="add mod ord">
          <ac:chgData name="Davor Josipovic" userId="c5beaa7c1ac2955a" providerId="LiveId" clId="{AA192CAC-6486-4EDF-A55B-BD09A2B748C1}" dt="2019-09-09T18:47:54.334" v="10730" actId="164"/>
          <ac:picMkLst>
            <pc:docMk/>
            <pc:sldMk cId="1383713704" sldId="456"/>
            <ac:picMk id="12" creationId="{16AA2085-C64F-48BD-9F69-5D61E7F25D09}"/>
          </ac:picMkLst>
        </pc:picChg>
      </pc:sldChg>
      <pc:sldChg chg="addSp delSp modSp add">
        <pc:chgData name="Davor Josipovic" userId="c5beaa7c1ac2955a" providerId="LiveId" clId="{AA192CAC-6486-4EDF-A55B-BD09A2B748C1}" dt="2019-09-09T19:06:16.815" v="10983" actId="6549"/>
        <pc:sldMkLst>
          <pc:docMk/>
          <pc:sldMk cId="1398253659" sldId="457"/>
        </pc:sldMkLst>
        <pc:spChg chg="mod">
          <ac:chgData name="Davor Josipovic" userId="c5beaa7c1ac2955a" providerId="LiveId" clId="{AA192CAC-6486-4EDF-A55B-BD09A2B748C1}" dt="2019-09-09T19:06:16.815" v="10983" actId="6549"/>
          <ac:spMkLst>
            <pc:docMk/>
            <pc:sldMk cId="1398253659" sldId="457"/>
            <ac:spMk id="2" creationId="{16C94B18-77DA-4553-A754-837520CF66ED}"/>
          </ac:spMkLst>
        </pc:spChg>
        <pc:spChg chg="del">
          <ac:chgData name="Davor Josipovic" userId="c5beaa7c1ac2955a" providerId="LiveId" clId="{AA192CAC-6486-4EDF-A55B-BD09A2B748C1}" dt="2019-09-09T19:04:05.102" v="10855"/>
          <ac:spMkLst>
            <pc:docMk/>
            <pc:sldMk cId="1398253659" sldId="457"/>
            <ac:spMk id="3" creationId="{E7014D14-9F36-4E57-B0DF-1D15AC118A1C}"/>
          </ac:spMkLst>
        </pc:spChg>
        <pc:spChg chg="add mod">
          <ac:chgData name="Davor Josipovic" userId="c5beaa7c1ac2955a" providerId="LiveId" clId="{AA192CAC-6486-4EDF-A55B-BD09A2B748C1}" dt="2019-09-09T19:05:55.918" v="10938" actId="1076"/>
          <ac:spMkLst>
            <pc:docMk/>
            <pc:sldMk cId="1398253659" sldId="457"/>
            <ac:spMk id="5" creationId="{C6BAAEE8-0E63-4615-863F-3C8785CF6A9C}"/>
          </ac:spMkLst>
        </pc:spChg>
        <pc:picChg chg="add mod">
          <ac:chgData name="Davor Josipovic" userId="c5beaa7c1ac2955a" providerId="LiveId" clId="{AA192CAC-6486-4EDF-A55B-BD09A2B748C1}" dt="2019-09-09T19:04:05.102" v="10855"/>
          <ac:picMkLst>
            <pc:docMk/>
            <pc:sldMk cId="1398253659" sldId="457"/>
            <ac:picMk id="4" creationId="{D9664FE9-7B5A-42F4-BB0A-EE0261A4A75C}"/>
          </ac:picMkLst>
        </pc:picChg>
      </pc:sldChg>
      <pc:sldChg chg="addSp modSp add modNotesTx">
        <pc:chgData name="Davor Josipovic" userId="c5beaa7c1ac2955a" providerId="LiveId" clId="{AA192CAC-6486-4EDF-A55B-BD09A2B748C1}" dt="2019-09-09T19:30:03.512" v="11781" actId="313"/>
        <pc:sldMkLst>
          <pc:docMk/>
          <pc:sldMk cId="1918200979" sldId="458"/>
        </pc:sldMkLst>
        <pc:spChg chg="mod">
          <ac:chgData name="Davor Josipovic" userId="c5beaa7c1ac2955a" providerId="LiveId" clId="{AA192CAC-6486-4EDF-A55B-BD09A2B748C1}" dt="2019-09-09T19:08:14.177" v="11084" actId="20577"/>
          <ac:spMkLst>
            <pc:docMk/>
            <pc:sldMk cId="1918200979" sldId="458"/>
            <ac:spMk id="2" creationId="{8C596DFB-19E7-416B-8D1E-E4F4022D7137}"/>
          </ac:spMkLst>
        </pc:spChg>
        <pc:spChg chg="mod">
          <ac:chgData name="Davor Josipovic" userId="c5beaa7c1ac2955a" providerId="LiveId" clId="{AA192CAC-6486-4EDF-A55B-BD09A2B748C1}" dt="2019-09-09T19:25:12.253" v="11395" actId="207"/>
          <ac:spMkLst>
            <pc:docMk/>
            <pc:sldMk cId="1918200979" sldId="458"/>
            <ac:spMk id="3" creationId="{D24F63D3-BE1B-4E44-AB5B-0956599790D2}"/>
          </ac:spMkLst>
        </pc:spChg>
        <pc:spChg chg="add mod">
          <ac:chgData name="Davor Josipovic" userId="c5beaa7c1ac2955a" providerId="LiveId" clId="{AA192CAC-6486-4EDF-A55B-BD09A2B748C1}" dt="2019-09-09T19:30:03.512" v="11781" actId="313"/>
          <ac:spMkLst>
            <pc:docMk/>
            <pc:sldMk cId="1918200979" sldId="458"/>
            <ac:spMk id="4" creationId="{B34C7A36-2752-465F-9B82-C8F358D18B8E}"/>
          </ac:spMkLst>
        </pc:spChg>
      </pc:sldChg>
      <pc:sldChg chg="addSp modSp add">
        <pc:chgData name="Davor Josipovic" userId="c5beaa7c1ac2955a" providerId="LiveId" clId="{AA192CAC-6486-4EDF-A55B-BD09A2B748C1}" dt="2019-09-09T19:48:16.248" v="12557" actId="164"/>
        <pc:sldMkLst>
          <pc:docMk/>
          <pc:sldMk cId="2080903024" sldId="459"/>
        </pc:sldMkLst>
        <pc:spChg chg="mod">
          <ac:chgData name="Davor Josipovic" userId="c5beaa7c1ac2955a" providerId="LiveId" clId="{AA192CAC-6486-4EDF-A55B-BD09A2B748C1}" dt="2019-09-09T19:25:56.135" v="11400" actId="20577"/>
          <ac:spMkLst>
            <pc:docMk/>
            <pc:sldMk cId="2080903024" sldId="459"/>
            <ac:spMk id="2" creationId="{11E25076-C7B2-4289-93FB-8F44FEF3F33D}"/>
          </ac:spMkLst>
        </pc:spChg>
        <pc:spChg chg="mod">
          <ac:chgData name="Davor Josipovic" userId="c5beaa7c1ac2955a" providerId="LiveId" clId="{AA192CAC-6486-4EDF-A55B-BD09A2B748C1}" dt="2019-09-09T19:28:15.779" v="11642" actId="313"/>
          <ac:spMkLst>
            <pc:docMk/>
            <pc:sldMk cId="2080903024" sldId="459"/>
            <ac:spMk id="3" creationId="{EB8666B2-4824-4162-B8E1-83546EF761D5}"/>
          </ac:spMkLst>
        </pc:spChg>
        <pc:spChg chg="add mod">
          <ac:chgData name="Davor Josipovic" userId="c5beaa7c1ac2955a" providerId="LiveId" clId="{AA192CAC-6486-4EDF-A55B-BD09A2B748C1}" dt="2019-09-09T19:48:16.248" v="12557" actId="164"/>
          <ac:spMkLst>
            <pc:docMk/>
            <pc:sldMk cId="2080903024" sldId="459"/>
            <ac:spMk id="5" creationId="{C03695B7-6F37-4AD8-8038-529648A6762C}"/>
          </ac:spMkLst>
        </pc:spChg>
        <pc:grpChg chg="add mod">
          <ac:chgData name="Davor Josipovic" userId="c5beaa7c1ac2955a" providerId="LiveId" clId="{AA192CAC-6486-4EDF-A55B-BD09A2B748C1}" dt="2019-09-09T19:48:10.487" v="12556" actId="164"/>
          <ac:grpSpMkLst>
            <pc:docMk/>
            <pc:sldMk cId="2080903024" sldId="459"/>
            <ac:grpSpMk id="9" creationId="{6E9C1B3F-313B-4873-B9DD-2E00CAE1E318}"/>
          </ac:grpSpMkLst>
        </pc:grpChg>
        <pc:grpChg chg="add mod">
          <ac:chgData name="Davor Josipovic" userId="c5beaa7c1ac2955a" providerId="LiveId" clId="{AA192CAC-6486-4EDF-A55B-BD09A2B748C1}" dt="2019-09-09T19:48:16.248" v="12557" actId="164"/>
          <ac:grpSpMkLst>
            <pc:docMk/>
            <pc:sldMk cId="2080903024" sldId="459"/>
            <ac:grpSpMk id="10" creationId="{0AEF00FC-432B-45BD-92A5-FAA50F49D952}"/>
          </ac:grpSpMkLst>
        </pc:grpChg>
        <pc:picChg chg="add mod">
          <ac:chgData name="Davor Josipovic" userId="c5beaa7c1ac2955a" providerId="LiveId" clId="{AA192CAC-6486-4EDF-A55B-BD09A2B748C1}" dt="2019-09-09T19:48:16.248" v="12557" actId="164"/>
          <ac:picMkLst>
            <pc:docMk/>
            <pc:sldMk cId="2080903024" sldId="459"/>
            <ac:picMk id="4" creationId="{31BDD3D2-FCAA-4933-8159-8CEA9CF8BCB4}"/>
          </ac:picMkLst>
        </pc:picChg>
        <pc:cxnChg chg="add mod">
          <ac:chgData name="Davor Josipovic" userId="c5beaa7c1ac2955a" providerId="LiveId" clId="{AA192CAC-6486-4EDF-A55B-BD09A2B748C1}" dt="2019-09-09T19:48:16.248" v="12557" actId="164"/>
          <ac:cxnSpMkLst>
            <pc:docMk/>
            <pc:sldMk cId="2080903024" sldId="459"/>
            <ac:cxnSpMk id="7" creationId="{5B0175A3-6837-41E7-9AF8-1AB77249A520}"/>
          </ac:cxnSpMkLst>
        </pc:cxnChg>
        <pc:cxnChg chg="add mod">
          <ac:chgData name="Davor Josipovic" userId="c5beaa7c1ac2955a" providerId="LiveId" clId="{AA192CAC-6486-4EDF-A55B-BD09A2B748C1}" dt="2019-09-09T19:48:16.248" v="12557" actId="164"/>
          <ac:cxnSpMkLst>
            <pc:docMk/>
            <pc:sldMk cId="2080903024" sldId="459"/>
            <ac:cxnSpMk id="8" creationId="{757BBFC3-1A38-4A94-B41C-BAC09456D26D}"/>
          </ac:cxnSpMkLst>
        </pc:cxnChg>
      </pc:sldChg>
      <pc:sldChg chg="modSp add">
        <pc:chgData name="Davor Josipovic" userId="c5beaa7c1ac2955a" providerId="LiveId" clId="{AA192CAC-6486-4EDF-A55B-BD09A2B748C1}" dt="2019-09-09T19:58:49.859" v="12723"/>
        <pc:sldMkLst>
          <pc:docMk/>
          <pc:sldMk cId="2699721039" sldId="460"/>
        </pc:sldMkLst>
        <pc:spChg chg="mod">
          <ac:chgData name="Davor Josipovic" userId="c5beaa7c1ac2955a" providerId="LiveId" clId="{AA192CAC-6486-4EDF-A55B-BD09A2B748C1}" dt="2019-09-09T19:32:06.121" v="11837" actId="20577"/>
          <ac:spMkLst>
            <pc:docMk/>
            <pc:sldMk cId="2699721039" sldId="460"/>
            <ac:spMk id="2" creationId="{84F26EC5-15CE-4097-A069-EEA988BF69D4}"/>
          </ac:spMkLst>
        </pc:spChg>
        <pc:spChg chg="mod">
          <ac:chgData name="Davor Josipovic" userId="c5beaa7c1ac2955a" providerId="LiveId" clId="{AA192CAC-6486-4EDF-A55B-BD09A2B748C1}" dt="2019-09-09T19:58:49.859" v="12723"/>
          <ac:spMkLst>
            <pc:docMk/>
            <pc:sldMk cId="2699721039" sldId="460"/>
            <ac:spMk id="3" creationId="{C1DFA8CE-903B-45E9-9855-1B68BF40BE99}"/>
          </ac:spMkLst>
        </pc:spChg>
      </pc:sldChg>
      <pc:sldChg chg="modSp add modNotesTx">
        <pc:chgData name="Davor Josipovic" userId="c5beaa7c1ac2955a" providerId="LiveId" clId="{AA192CAC-6486-4EDF-A55B-BD09A2B748C1}" dt="2019-09-09T19:56:33.627" v="12719" actId="6549"/>
        <pc:sldMkLst>
          <pc:docMk/>
          <pc:sldMk cId="2635661531" sldId="461"/>
        </pc:sldMkLst>
        <pc:spChg chg="mod">
          <ac:chgData name="Davor Josipovic" userId="c5beaa7c1ac2955a" providerId="LiveId" clId="{AA192CAC-6486-4EDF-A55B-BD09A2B748C1}" dt="2019-09-09T19:56:33.627" v="12719" actId="6549"/>
          <ac:spMkLst>
            <pc:docMk/>
            <pc:sldMk cId="2635661531" sldId="461"/>
            <ac:spMk id="3" creationId="{C1DFA8CE-903B-45E9-9855-1B68BF40BE99}"/>
          </ac:spMkLst>
        </pc:spChg>
      </pc:sldChg>
      <pc:sldChg chg="addSp delSp modSp add">
        <pc:chgData name="Davor Josipovic" userId="c5beaa7c1ac2955a" providerId="LiveId" clId="{AA192CAC-6486-4EDF-A55B-BD09A2B748C1}" dt="2019-09-09T20:21:41.571" v="12898" actId="14100"/>
        <pc:sldMkLst>
          <pc:docMk/>
          <pc:sldMk cId="2091360871" sldId="462"/>
        </pc:sldMkLst>
        <pc:spChg chg="mod">
          <ac:chgData name="Davor Josipovic" userId="c5beaa7c1ac2955a" providerId="LiveId" clId="{AA192CAC-6486-4EDF-A55B-BD09A2B748C1}" dt="2019-09-09T20:11:45.795" v="12825" actId="20577"/>
          <ac:spMkLst>
            <pc:docMk/>
            <pc:sldMk cId="2091360871" sldId="462"/>
            <ac:spMk id="2" creationId="{A5618C40-6D3F-435E-9865-0876872103F8}"/>
          </ac:spMkLst>
        </pc:spChg>
        <pc:spChg chg="add del mod">
          <ac:chgData name="Davor Josipovic" userId="c5beaa7c1ac2955a" providerId="LiveId" clId="{AA192CAC-6486-4EDF-A55B-BD09A2B748C1}" dt="2019-09-09T20:10:07.706" v="12756"/>
          <ac:spMkLst>
            <pc:docMk/>
            <pc:sldMk cId="2091360871" sldId="462"/>
            <ac:spMk id="4" creationId="{3631697B-FF72-4A08-A0AA-53717229CFE6}"/>
          </ac:spMkLst>
        </pc:spChg>
        <pc:spChg chg="add del mod">
          <ac:chgData name="Davor Josipovic" userId="c5beaa7c1ac2955a" providerId="LiveId" clId="{AA192CAC-6486-4EDF-A55B-BD09A2B748C1}" dt="2019-09-09T20:10:17.207" v="12758"/>
          <ac:spMkLst>
            <pc:docMk/>
            <pc:sldMk cId="2091360871" sldId="462"/>
            <ac:spMk id="8" creationId="{954C1FC3-C59F-4F7E-B534-5FDE189CDE78}"/>
          </ac:spMkLst>
        </pc:spChg>
        <pc:spChg chg="add mod">
          <ac:chgData name="Davor Josipovic" userId="c5beaa7c1ac2955a" providerId="LiveId" clId="{AA192CAC-6486-4EDF-A55B-BD09A2B748C1}" dt="2019-09-09T20:19:13.390" v="12865" actId="164"/>
          <ac:spMkLst>
            <pc:docMk/>
            <pc:sldMk cId="2091360871" sldId="462"/>
            <ac:spMk id="13" creationId="{1479EE04-31BA-4E45-9662-1E69D152F7C7}"/>
          </ac:spMkLst>
        </pc:spChg>
        <pc:spChg chg="add mod">
          <ac:chgData name="Davor Josipovic" userId="c5beaa7c1ac2955a" providerId="LiveId" clId="{AA192CAC-6486-4EDF-A55B-BD09A2B748C1}" dt="2019-09-09T20:19:08.948" v="12864" actId="164"/>
          <ac:spMkLst>
            <pc:docMk/>
            <pc:sldMk cId="2091360871" sldId="462"/>
            <ac:spMk id="22" creationId="{9068CDC2-EB71-4ACB-9F78-3184668161D9}"/>
          </ac:spMkLst>
        </pc:spChg>
        <pc:grpChg chg="add del mod">
          <ac:chgData name="Davor Josipovic" userId="c5beaa7c1ac2955a" providerId="LiveId" clId="{AA192CAC-6486-4EDF-A55B-BD09A2B748C1}" dt="2019-09-09T20:20:18.576" v="12876" actId="478"/>
          <ac:grpSpMkLst>
            <pc:docMk/>
            <pc:sldMk cId="2091360871" sldId="462"/>
            <ac:grpSpMk id="23" creationId="{90115898-40C6-469A-BF7C-A7E8BBB1FE70}"/>
          </ac:grpSpMkLst>
        </pc:grpChg>
        <pc:grpChg chg="add mod">
          <ac:chgData name="Davor Josipovic" userId="c5beaa7c1ac2955a" providerId="LiveId" clId="{AA192CAC-6486-4EDF-A55B-BD09A2B748C1}" dt="2019-09-09T20:20:24.220" v="12877" actId="1076"/>
          <ac:grpSpMkLst>
            <pc:docMk/>
            <pc:sldMk cId="2091360871" sldId="462"/>
            <ac:grpSpMk id="24" creationId="{BB539CE0-C57E-4AED-860C-41087505BFF0}"/>
          </ac:grpSpMkLst>
        </pc:grpChg>
        <pc:picChg chg="add del mod">
          <ac:chgData name="Davor Josipovic" userId="c5beaa7c1ac2955a" providerId="LiveId" clId="{AA192CAC-6486-4EDF-A55B-BD09A2B748C1}" dt="2019-09-09T20:10:12.762" v="12757" actId="478"/>
          <ac:picMkLst>
            <pc:docMk/>
            <pc:sldMk cId="2091360871" sldId="462"/>
            <ac:picMk id="6" creationId="{B8E5E37E-4442-4F58-B4D1-7D98709F20A2}"/>
          </ac:picMkLst>
        </pc:picChg>
        <pc:picChg chg="del">
          <ac:chgData name="Davor Josipovic" userId="c5beaa7c1ac2955a" providerId="LiveId" clId="{AA192CAC-6486-4EDF-A55B-BD09A2B748C1}" dt="2019-09-09T20:10:05.940" v="12755" actId="478"/>
          <ac:picMkLst>
            <pc:docMk/>
            <pc:sldMk cId="2091360871" sldId="462"/>
            <ac:picMk id="9" creationId="{3F2C2FAE-1D9D-422B-AD27-CF6428EF4206}"/>
          </ac:picMkLst>
        </pc:picChg>
        <pc:picChg chg="add mod">
          <ac:chgData name="Davor Josipovic" userId="c5beaa7c1ac2955a" providerId="LiveId" clId="{AA192CAC-6486-4EDF-A55B-BD09A2B748C1}" dt="2019-09-09T20:10:17.207" v="12758"/>
          <ac:picMkLst>
            <pc:docMk/>
            <pc:sldMk cId="2091360871" sldId="462"/>
            <ac:picMk id="11" creationId="{9B4A2F9B-A5C8-4500-9BF2-E2871410E2CE}"/>
          </ac:picMkLst>
        </pc:picChg>
        <pc:picChg chg="add mod modCrop">
          <ac:chgData name="Davor Josipovic" userId="c5beaa7c1ac2955a" providerId="LiveId" clId="{AA192CAC-6486-4EDF-A55B-BD09A2B748C1}" dt="2019-09-09T20:19:13.390" v="12865" actId="164"/>
          <ac:picMkLst>
            <pc:docMk/>
            <pc:sldMk cId="2091360871" sldId="462"/>
            <ac:picMk id="12" creationId="{B01093EB-8B8C-450A-8FC9-143DC08F32B1}"/>
          </ac:picMkLst>
        </pc:picChg>
        <pc:picChg chg="add del mod">
          <ac:chgData name="Davor Josipovic" userId="c5beaa7c1ac2955a" providerId="LiveId" clId="{AA192CAC-6486-4EDF-A55B-BD09A2B748C1}" dt="2019-09-09T20:13:06.394" v="12832" actId="478"/>
          <ac:picMkLst>
            <pc:docMk/>
            <pc:sldMk cId="2091360871" sldId="462"/>
            <ac:picMk id="14" creationId="{A1024DE5-AF89-4495-AC6A-781D737CEE23}"/>
          </ac:picMkLst>
        </pc:picChg>
        <pc:picChg chg="add del mod">
          <ac:chgData name="Davor Josipovic" userId="c5beaa7c1ac2955a" providerId="LiveId" clId="{AA192CAC-6486-4EDF-A55B-BD09A2B748C1}" dt="2019-09-09T20:13:06.394" v="12832" actId="478"/>
          <ac:picMkLst>
            <pc:docMk/>
            <pc:sldMk cId="2091360871" sldId="462"/>
            <ac:picMk id="15" creationId="{008258D1-5683-4008-8876-3E13659137DC}"/>
          </ac:picMkLst>
        </pc:picChg>
        <pc:picChg chg="add mod">
          <ac:chgData name="Davor Josipovic" userId="c5beaa7c1ac2955a" providerId="LiveId" clId="{AA192CAC-6486-4EDF-A55B-BD09A2B748C1}" dt="2019-09-09T20:20:58.736" v="12885" actId="1440"/>
          <ac:picMkLst>
            <pc:docMk/>
            <pc:sldMk cId="2091360871" sldId="462"/>
            <ac:picMk id="16" creationId="{C65A6514-B931-41D3-92AF-6949D07AAAF5}"/>
          </ac:picMkLst>
        </pc:picChg>
        <pc:picChg chg="add mod">
          <ac:chgData name="Davor Josipovic" userId="c5beaa7c1ac2955a" providerId="LiveId" clId="{AA192CAC-6486-4EDF-A55B-BD09A2B748C1}" dt="2019-09-09T20:20:58.736" v="12885" actId="1440"/>
          <ac:picMkLst>
            <pc:docMk/>
            <pc:sldMk cId="2091360871" sldId="462"/>
            <ac:picMk id="17" creationId="{928EA662-9BF0-48A9-B0A4-877C640A4432}"/>
          </ac:picMkLst>
        </pc:picChg>
        <pc:picChg chg="add del mod">
          <ac:chgData name="Davor Josipovic" userId="c5beaa7c1ac2955a" providerId="LiveId" clId="{AA192CAC-6486-4EDF-A55B-BD09A2B748C1}" dt="2019-09-09T20:20:45.795" v="12881" actId="478"/>
          <ac:picMkLst>
            <pc:docMk/>
            <pc:sldMk cId="2091360871" sldId="462"/>
            <ac:picMk id="18" creationId="{CB256735-05B2-43D5-B4B0-840B1F4863CA}"/>
          </ac:picMkLst>
        </pc:picChg>
        <pc:picChg chg="add mod">
          <ac:chgData name="Davor Josipovic" userId="c5beaa7c1ac2955a" providerId="LiveId" clId="{AA192CAC-6486-4EDF-A55B-BD09A2B748C1}" dt="2019-09-09T20:20:58.736" v="12885" actId="1440"/>
          <ac:picMkLst>
            <pc:docMk/>
            <pc:sldMk cId="2091360871" sldId="462"/>
            <ac:picMk id="19" creationId="{5658E234-E511-41DA-B8C9-28D96AE93B8D}"/>
          </ac:picMkLst>
        </pc:picChg>
        <pc:picChg chg="add del mod">
          <ac:chgData name="Davor Josipovic" userId="c5beaa7c1ac2955a" providerId="LiveId" clId="{AA192CAC-6486-4EDF-A55B-BD09A2B748C1}" dt="2019-09-09T20:20:46.708" v="12882" actId="478"/>
          <ac:picMkLst>
            <pc:docMk/>
            <pc:sldMk cId="2091360871" sldId="462"/>
            <ac:picMk id="20" creationId="{3A296CC0-E213-445E-A397-6D47C30CCB40}"/>
          </ac:picMkLst>
        </pc:picChg>
        <pc:picChg chg="add mod modCrop">
          <ac:chgData name="Davor Josipovic" userId="c5beaa7c1ac2955a" providerId="LiveId" clId="{AA192CAC-6486-4EDF-A55B-BD09A2B748C1}" dt="2019-09-09T20:19:08.948" v="12864" actId="164"/>
          <ac:picMkLst>
            <pc:docMk/>
            <pc:sldMk cId="2091360871" sldId="462"/>
            <ac:picMk id="21" creationId="{A0AC4B8A-A0CF-4053-87E4-4841DE918BF1}"/>
          </ac:picMkLst>
        </pc:picChg>
        <pc:cxnChg chg="add mod">
          <ac:chgData name="Davor Josipovic" userId="c5beaa7c1ac2955a" providerId="LiveId" clId="{AA192CAC-6486-4EDF-A55B-BD09A2B748C1}" dt="2019-09-09T20:21:19.047" v="12890" actId="14100"/>
          <ac:cxnSpMkLst>
            <pc:docMk/>
            <pc:sldMk cId="2091360871" sldId="462"/>
            <ac:cxnSpMk id="25" creationId="{889BC17F-DC5F-494C-AFA2-255819AD6476}"/>
          </ac:cxnSpMkLst>
        </pc:cxnChg>
        <pc:cxnChg chg="add mod">
          <ac:chgData name="Davor Josipovic" userId="c5beaa7c1ac2955a" providerId="LiveId" clId="{AA192CAC-6486-4EDF-A55B-BD09A2B748C1}" dt="2019-09-09T20:21:32.141" v="12895" actId="14100"/>
          <ac:cxnSpMkLst>
            <pc:docMk/>
            <pc:sldMk cId="2091360871" sldId="462"/>
            <ac:cxnSpMk id="28" creationId="{5AAEEEBB-11DE-41FC-8D89-1C30C729F7B6}"/>
          </ac:cxnSpMkLst>
        </pc:cxnChg>
        <pc:cxnChg chg="add mod">
          <ac:chgData name="Davor Josipovic" userId="c5beaa7c1ac2955a" providerId="LiveId" clId="{AA192CAC-6486-4EDF-A55B-BD09A2B748C1}" dt="2019-09-09T20:21:41.571" v="12898" actId="14100"/>
          <ac:cxnSpMkLst>
            <pc:docMk/>
            <pc:sldMk cId="2091360871" sldId="462"/>
            <ac:cxnSpMk id="32" creationId="{6DCEFD5B-A3EC-4254-9258-62F7DD816E1A}"/>
          </ac:cxnSpMkLst>
        </pc:cxnChg>
      </pc:sldChg>
      <pc:sldChg chg="addSp delSp modSp add">
        <pc:chgData name="Davor Josipovic" userId="c5beaa7c1ac2955a" providerId="LiveId" clId="{AA192CAC-6486-4EDF-A55B-BD09A2B748C1}" dt="2019-09-09T20:24:15.524" v="12999" actId="14100"/>
        <pc:sldMkLst>
          <pc:docMk/>
          <pc:sldMk cId="1824409084" sldId="463"/>
        </pc:sldMkLst>
        <pc:spChg chg="mod">
          <ac:chgData name="Davor Josipovic" userId="c5beaa7c1ac2955a" providerId="LiveId" clId="{AA192CAC-6486-4EDF-A55B-BD09A2B748C1}" dt="2019-09-09T20:20:39.126" v="12880" actId="1076"/>
          <ac:spMkLst>
            <pc:docMk/>
            <pc:sldMk cId="1824409084" sldId="463"/>
            <ac:spMk id="22" creationId="{9068CDC2-EB71-4ACB-9F78-3184668161D9}"/>
          </ac:spMkLst>
        </pc:spChg>
        <pc:spChg chg="add mod">
          <ac:chgData name="Davor Josipovic" userId="c5beaa7c1ac2955a" providerId="LiveId" clId="{AA192CAC-6486-4EDF-A55B-BD09A2B748C1}" dt="2019-09-09T20:24:15.524" v="12999" actId="14100"/>
          <ac:spMkLst>
            <pc:docMk/>
            <pc:sldMk cId="1824409084" sldId="463"/>
            <ac:spMk id="26" creationId="{3A89A6EC-6724-4F7F-AA61-B3100451630D}"/>
          </ac:spMkLst>
        </pc:spChg>
        <pc:grpChg chg="mod">
          <ac:chgData name="Davor Josipovic" userId="c5beaa7c1ac2955a" providerId="LiveId" clId="{AA192CAC-6486-4EDF-A55B-BD09A2B748C1}" dt="2019-09-09T20:20:31.109" v="12879" actId="1076"/>
          <ac:grpSpMkLst>
            <pc:docMk/>
            <pc:sldMk cId="1824409084" sldId="463"/>
            <ac:grpSpMk id="23" creationId="{90115898-40C6-469A-BF7C-A7E8BBB1FE70}"/>
          </ac:grpSpMkLst>
        </pc:grpChg>
        <pc:grpChg chg="del mod">
          <ac:chgData name="Davor Josipovic" userId="c5beaa7c1ac2955a" providerId="LiveId" clId="{AA192CAC-6486-4EDF-A55B-BD09A2B748C1}" dt="2019-09-09T20:20:28.923" v="12878" actId="478"/>
          <ac:grpSpMkLst>
            <pc:docMk/>
            <pc:sldMk cId="1824409084" sldId="463"/>
            <ac:grpSpMk id="24" creationId="{BB539CE0-C57E-4AED-860C-41087505BFF0}"/>
          </ac:grpSpMkLst>
        </pc:grpChg>
        <pc:picChg chg="del">
          <ac:chgData name="Davor Josipovic" userId="c5beaa7c1ac2955a" providerId="LiveId" clId="{AA192CAC-6486-4EDF-A55B-BD09A2B748C1}" dt="2019-09-09T20:19:48.531" v="12869" actId="478"/>
          <ac:picMkLst>
            <pc:docMk/>
            <pc:sldMk cId="1824409084" sldId="463"/>
            <ac:picMk id="16" creationId="{C65A6514-B931-41D3-92AF-6949D07AAAF5}"/>
          </ac:picMkLst>
        </pc:picChg>
        <pc:picChg chg="del">
          <ac:chgData name="Davor Josipovic" userId="c5beaa7c1ac2955a" providerId="LiveId" clId="{AA192CAC-6486-4EDF-A55B-BD09A2B748C1}" dt="2019-09-09T20:19:46.290" v="12868" actId="478"/>
          <ac:picMkLst>
            <pc:docMk/>
            <pc:sldMk cId="1824409084" sldId="463"/>
            <ac:picMk id="17" creationId="{928EA662-9BF0-48A9-B0A4-877C640A4432}"/>
          </ac:picMkLst>
        </pc:picChg>
        <pc:picChg chg="mod">
          <ac:chgData name="Davor Josipovic" userId="c5beaa7c1ac2955a" providerId="LiveId" clId="{AA192CAC-6486-4EDF-A55B-BD09A2B748C1}" dt="2019-09-09T20:22:12.265" v="12906" actId="1076"/>
          <ac:picMkLst>
            <pc:docMk/>
            <pc:sldMk cId="1824409084" sldId="463"/>
            <ac:picMk id="18" creationId="{CB256735-05B2-43D5-B4B0-840B1F4863CA}"/>
          </ac:picMkLst>
        </pc:picChg>
        <pc:picChg chg="del">
          <ac:chgData name="Davor Josipovic" userId="c5beaa7c1ac2955a" providerId="LiveId" clId="{AA192CAC-6486-4EDF-A55B-BD09A2B748C1}" dt="2019-09-09T20:19:50.621" v="12870" actId="478"/>
          <ac:picMkLst>
            <pc:docMk/>
            <pc:sldMk cId="1824409084" sldId="463"/>
            <ac:picMk id="19" creationId="{5658E234-E511-41DA-B8C9-28D96AE93B8D}"/>
          </ac:picMkLst>
        </pc:picChg>
        <pc:picChg chg="mod">
          <ac:chgData name="Davor Josipovic" userId="c5beaa7c1ac2955a" providerId="LiveId" clId="{AA192CAC-6486-4EDF-A55B-BD09A2B748C1}" dt="2019-09-09T20:22:09.759" v="12905" actId="1076"/>
          <ac:picMkLst>
            <pc:docMk/>
            <pc:sldMk cId="1824409084" sldId="463"/>
            <ac:picMk id="20" creationId="{3A296CC0-E213-445E-A397-6D47C30CCB40}"/>
          </ac:picMkLst>
        </pc:picChg>
        <pc:cxnChg chg="add mod">
          <ac:chgData name="Davor Josipovic" userId="c5beaa7c1ac2955a" providerId="LiveId" clId="{AA192CAC-6486-4EDF-A55B-BD09A2B748C1}" dt="2019-09-09T20:22:41.952" v="12914" actId="14100"/>
          <ac:cxnSpMkLst>
            <pc:docMk/>
            <pc:sldMk cId="1824409084" sldId="463"/>
            <ac:cxnSpMk id="15" creationId="{4BE7F607-33D6-4EEF-8A59-10CE6FDDF8A1}"/>
          </ac:cxnSpMkLst>
        </pc:cxnChg>
        <pc:cxnChg chg="add mod">
          <ac:chgData name="Davor Josipovic" userId="c5beaa7c1ac2955a" providerId="LiveId" clId="{AA192CAC-6486-4EDF-A55B-BD09A2B748C1}" dt="2019-09-09T20:23:01.326" v="12919" actId="14100"/>
          <ac:cxnSpMkLst>
            <pc:docMk/>
            <pc:sldMk cId="1824409084" sldId="463"/>
            <ac:cxnSpMk id="25" creationId="{6DBB9D77-0C6E-40A4-8DDA-B28AFDC74E64}"/>
          </ac:cxnSpMkLst>
        </pc:cxnChg>
      </pc:sldChg>
      <pc:sldChg chg="modSp add">
        <pc:chgData name="Davor Josipovic" userId="c5beaa7c1ac2955a" providerId="LiveId" clId="{AA192CAC-6486-4EDF-A55B-BD09A2B748C1}" dt="2019-09-09T20:54:12.778" v="13792" actId="20577"/>
        <pc:sldMkLst>
          <pc:docMk/>
          <pc:sldMk cId="2679476056" sldId="464"/>
        </pc:sldMkLst>
        <pc:spChg chg="mod">
          <ac:chgData name="Davor Josipovic" userId="c5beaa7c1ac2955a" providerId="LiveId" clId="{AA192CAC-6486-4EDF-A55B-BD09A2B748C1}" dt="2019-09-09T20:54:12.778" v="13792" actId="20577"/>
          <ac:spMkLst>
            <pc:docMk/>
            <pc:sldMk cId="2679476056" sldId="464"/>
            <ac:spMk id="3" creationId="{79944EEC-96F8-44A2-8F07-F8656F6AB566}"/>
          </ac:spMkLst>
        </pc:spChg>
      </pc:sldChg>
      <pc:sldChg chg="modSp add">
        <pc:chgData name="Davor Josipovic" userId="c5beaa7c1ac2955a" providerId="LiveId" clId="{AA192CAC-6486-4EDF-A55B-BD09A2B748C1}" dt="2019-09-09T20:29:06.817" v="13146" actId="20577"/>
        <pc:sldMkLst>
          <pc:docMk/>
          <pc:sldMk cId="3628373776" sldId="465"/>
        </pc:sldMkLst>
        <pc:spChg chg="mod">
          <ac:chgData name="Davor Josipovic" userId="c5beaa7c1ac2955a" providerId="LiveId" clId="{AA192CAC-6486-4EDF-A55B-BD09A2B748C1}" dt="2019-09-09T20:29:06.817" v="13146" actId="20577"/>
          <ac:spMkLst>
            <pc:docMk/>
            <pc:sldMk cId="3628373776" sldId="465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9-09T20:28:59.722" v="13121"/>
          <ac:spMkLst>
            <pc:docMk/>
            <pc:sldMk cId="3628373776" sldId="465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9-09T20:42:46.269" v="13570" actId="14100"/>
        <pc:sldMkLst>
          <pc:docMk/>
          <pc:sldMk cId="289061528" sldId="466"/>
        </pc:sldMkLst>
        <pc:spChg chg="add del mod">
          <ac:chgData name="Davor Josipovic" userId="c5beaa7c1ac2955a" providerId="LiveId" clId="{AA192CAC-6486-4EDF-A55B-BD09A2B748C1}" dt="2019-09-09T20:40:09.828" v="13542" actId="478"/>
          <ac:spMkLst>
            <pc:docMk/>
            <pc:sldMk cId="289061528" sldId="466"/>
            <ac:spMk id="4" creationId="{AAB349C0-B772-47C8-81C5-7AFCA532B438}"/>
          </ac:spMkLst>
        </pc:spChg>
        <pc:spChg chg="add del mod">
          <ac:chgData name="Davor Josipovic" userId="c5beaa7c1ac2955a" providerId="LiveId" clId="{AA192CAC-6486-4EDF-A55B-BD09A2B748C1}" dt="2019-09-09T20:40:31.468" v="13546"/>
          <ac:spMkLst>
            <pc:docMk/>
            <pc:sldMk cId="289061528" sldId="466"/>
            <ac:spMk id="10" creationId="{0F43668D-7618-432A-9DE2-BB077EF896FC}"/>
          </ac:spMkLst>
        </pc:spChg>
        <pc:picChg chg="add del">
          <ac:chgData name="Davor Josipovic" userId="c5beaa7c1ac2955a" providerId="LiveId" clId="{AA192CAC-6486-4EDF-A55B-BD09A2B748C1}" dt="2019-09-09T20:40:15.088" v="13545" actId="478"/>
          <ac:picMkLst>
            <pc:docMk/>
            <pc:sldMk cId="289061528" sldId="466"/>
            <ac:picMk id="5" creationId="{11CB7A0E-CBAF-4233-9BF1-40DDC914313B}"/>
          </ac:picMkLst>
        </pc:picChg>
        <pc:picChg chg="add del mod">
          <ac:chgData name="Davor Josipovic" userId="c5beaa7c1ac2955a" providerId="LiveId" clId="{AA192CAC-6486-4EDF-A55B-BD09A2B748C1}" dt="2019-09-09T20:40:06.209" v="13540" actId="571"/>
          <ac:picMkLst>
            <pc:docMk/>
            <pc:sldMk cId="289061528" sldId="466"/>
            <ac:picMk id="7" creationId="{8911F99D-3F0D-4583-9D31-EE757BEE4940}"/>
          </ac:picMkLst>
        </pc:picChg>
        <pc:picChg chg="add del mod">
          <ac:chgData name="Davor Josipovic" userId="c5beaa7c1ac2955a" providerId="LiveId" clId="{AA192CAC-6486-4EDF-A55B-BD09A2B748C1}" dt="2019-09-09T20:40:06.209" v="13540" actId="571"/>
          <ac:picMkLst>
            <pc:docMk/>
            <pc:sldMk cId="289061528" sldId="466"/>
            <ac:picMk id="8" creationId="{A95BC782-7B07-4BE7-93A7-1D1E5E9689E3}"/>
          </ac:picMkLst>
        </pc:picChg>
        <pc:picChg chg="add mod">
          <ac:chgData name="Davor Josipovic" userId="c5beaa7c1ac2955a" providerId="LiveId" clId="{AA192CAC-6486-4EDF-A55B-BD09A2B748C1}" dt="2019-09-09T20:40:31.468" v="13546"/>
          <ac:picMkLst>
            <pc:docMk/>
            <pc:sldMk cId="289061528" sldId="466"/>
            <ac:picMk id="12" creationId="{6D43B4EE-4140-48DE-8D64-89B2C28C79B4}"/>
          </ac:picMkLst>
        </pc:picChg>
        <pc:picChg chg="add del">
          <ac:chgData name="Davor Josipovic" userId="c5beaa7c1ac2955a" providerId="LiveId" clId="{AA192CAC-6486-4EDF-A55B-BD09A2B748C1}" dt="2019-09-09T20:40:14.021" v="13544" actId="478"/>
          <ac:picMkLst>
            <pc:docMk/>
            <pc:sldMk cId="289061528" sldId="466"/>
            <ac:picMk id="13" creationId="{1E10193F-6C94-456B-B283-370B6588598F}"/>
          </ac:picMkLst>
        </pc:picChg>
        <pc:picChg chg="add mod">
          <ac:chgData name="Davor Josipovic" userId="c5beaa7c1ac2955a" providerId="LiveId" clId="{AA192CAC-6486-4EDF-A55B-BD09A2B748C1}" dt="2019-09-09T20:41:58.832" v="13555" actId="1440"/>
          <ac:picMkLst>
            <pc:docMk/>
            <pc:sldMk cId="289061528" sldId="466"/>
            <ac:picMk id="14" creationId="{77F966FF-6633-4257-A2DB-8A8DA9400853}"/>
          </ac:picMkLst>
        </pc:picChg>
        <pc:picChg chg="add mod">
          <ac:chgData name="Davor Josipovic" userId="c5beaa7c1ac2955a" providerId="LiveId" clId="{AA192CAC-6486-4EDF-A55B-BD09A2B748C1}" dt="2019-09-09T20:42:21.252" v="13561" actId="1076"/>
          <ac:picMkLst>
            <pc:docMk/>
            <pc:sldMk cId="289061528" sldId="466"/>
            <ac:picMk id="15" creationId="{8D01FE94-7ACC-421D-B58B-750EF1E9FF70}"/>
          </ac:picMkLst>
        </pc:picChg>
        <pc:picChg chg="add mod">
          <ac:chgData name="Davor Josipovic" userId="c5beaa7c1ac2955a" providerId="LiveId" clId="{AA192CAC-6486-4EDF-A55B-BD09A2B748C1}" dt="2019-09-09T20:41:58.832" v="13555" actId="1440"/>
          <ac:picMkLst>
            <pc:docMk/>
            <pc:sldMk cId="289061528" sldId="466"/>
            <ac:picMk id="16" creationId="{824844E7-FD71-43B4-AB57-DFB2DDD69CB5}"/>
          </ac:picMkLst>
        </pc:picChg>
        <pc:picChg chg="add mod">
          <ac:chgData name="Davor Josipovic" userId="c5beaa7c1ac2955a" providerId="LiveId" clId="{AA192CAC-6486-4EDF-A55B-BD09A2B748C1}" dt="2019-09-09T20:41:58.832" v="13555" actId="1440"/>
          <ac:picMkLst>
            <pc:docMk/>
            <pc:sldMk cId="289061528" sldId="466"/>
            <ac:picMk id="17" creationId="{B4E36B08-F3B1-4FDE-9FBB-D281D7040E34}"/>
          </ac:picMkLst>
        </pc:picChg>
        <pc:cxnChg chg="del">
          <ac:chgData name="Davor Josipovic" userId="c5beaa7c1ac2955a" providerId="LiveId" clId="{AA192CAC-6486-4EDF-A55B-BD09A2B748C1}" dt="2019-09-09T20:40:11.490" v="13543" actId="478"/>
          <ac:cxnSpMkLst>
            <pc:docMk/>
            <pc:sldMk cId="289061528" sldId="466"/>
            <ac:cxnSpMk id="6" creationId="{3B51C8EE-642F-4F40-955B-D0F7DFA4D22E}"/>
          </ac:cxnSpMkLst>
        </pc:cxnChg>
        <pc:cxnChg chg="add mod">
          <ac:chgData name="Davor Josipovic" userId="c5beaa7c1ac2955a" providerId="LiveId" clId="{AA192CAC-6486-4EDF-A55B-BD09A2B748C1}" dt="2019-09-09T20:42:18.710" v="13560" actId="14100"/>
          <ac:cxnSpMkLst>
            <pc:docMk/>
            <pc:sldMk cId="289061528" sldId="466"/>
            <ac:cxnSpMk id="18" creationId="{440E4583-80E7-4755-9BC1-E5D411E25F73}"/>
          </ac:cxnSpMkLst>
        </pc:cxnChg>
        <pc:cxnChg chg="add mod">
          <ac:chgData name="Davor Josipovic" userId="c5beaa7c1ac2955a" providerId="LiveId" clId="{AA192CAC-6486-4EDF-A55B-BD09A2B748C1}" dt="2019-09-09T20:42:38.794" v="13567" actId="14100"/>
          <ac:cxnSpMkLst>
            <pc:docMk/>
            <pc:sldMk cId="289061528" sldId="466"/>
            <ac:cxnSpMk id="21" creationId="{A97BBCAC-E3A0-4280-824B-214D80375921}"/>
          </ac:cxnSpMkLst>
        </pc:cxnChg>
        <pc:cxnChg chg="add">
          <ac:chgData name="Davor Josipovic" userId="c5beaa7c1ac2955a" providerId="LiveId" clId="{AA192CAC-6486-4EDF-A55B-BD09A2B748C1}" dt="2019-09-09T20:42:31.404" v="13565"/>
          <ac:cxnSpMkLst>
            <pc:docMk/>
            <pc:sldMk cId="289061528" sldId="466"/>
            <ac:cxnSpMk id="23" creationId="{2F9F9F6A-5771-4298-BD1D-EAC4BDEA8AFE}"/>
          </ac:cxnSpMkLst>
        </pc:cxnChg>
        <pc:cxnChg chg="add mod">
          <ac:chgData name="Davor Josipovic" userId="c5beaa7c1ac2955a" providerId="LiveId" clId="{AA192CAC-6486-4EDF-A55B-BD09A2B748C1}" dt="2019-09-09T20:42:46.269" v="13570" actId="14100"/>
          <ac:cxnSpMkLst>
            <pc:docMk/>
            <pc:sldMk cId="289061528" sldId="466"/>
            <ac:cxnSpMk id="25" creationId="{39B81F0D-D9E8-47A0-8936-6FB2E811CE5F}"/>
          </ac:cxnSpMkLst>
        </pc:cxnChg>
      </pc:sldChg>
      <pc:sldChg chg="addSp delSp modSp add ord">
        <pc:chgData name="Davor Josipovic" userId="c5beaa7c1ac2955a" providerId="LiveId" clId="{AA192CAC-6486-4EDF-A55B-BD09A2B748C1}" dt="2019-09-09T20:48:19.012" v="13591"/>
        <pc:sldMkLst>
          <pc:docMk/>
          <pc:sldMk cId="4134985978" sldId="467"/>
        </pc:sldMkLst>
        <pc:spChg chg="add del mod">
          <ac:chgData name="Davor Josipovic" userId="c5beaa7c1ac2955a" providerId="LiveId" clId="{AA192CAC-6486-4EDF-A55B-BD09A2B748C1}" dt="2019-09-09T20:45:39.334" v="13574"/>
          <ac:spMkLst>
            <pc:docMk/>
            <pc:sldMk cId="4134985978" sldId="467"/>
            <ac:spMk id="4" creationId="{EFDA0FC9-EC69-4849-A69A-A90A8FF9E744}"/>
          </ac:spMkLst>
        </pc:spChg>
        <pc:picChg chg="del">
          <ac:chgData name="Davor Josipovic" userId="c5beaa7c1ac2955a" providerId="LiveId" clId="{AA192CAC-6486-4EDF-A55B-BD09A2B748C1}" dt="2019-09-09T20:45:37.587" v="13573" actId="478"/>
          <ac:picMkLst>
            <pc:docMk/>
            <pc:sldMk cId="4134985978" sldId="467"/>
            <ac:picMk id="5" creationId="{11CB7A0E-CBAF-4233-9BF1-40DDC914313B}"/>
          </ac:picMkLst>
        </pc:picChg>
        <pc:picChg chg="add mod">
          <ac:chgData name="Davor Josipovic" userId="c5beaa7c1ac2955a" providerId="LiveId" clId="{AA192CAC-6486-4EDF-A55B-BD09A2B748C1}" dt="2019-09-09T20:45:39.334" v="13574"/>
          <ac:picMkLst>
            <pc:docMk/>
            <pc:sldMk cId="4134985978" sldId="467"/>
            <ac:picMk id="8" creationId="{52E60557-F3E7-4ACA-9D30-0F40D763701D}"/>
          </ac:picMkLst>
        </pc:picChg>
        <pc:picChg chg="add mod">
          <ac:chgData name="Davor Josipovic" userId="c5beaa7c1ac2955a" providerId="LiveId" clId="{AA192CAC-6486-4EDF-A55B-BD09A2B748C1}" dt="2019-09-09T20:47:51.768" v="13581" actId="1440"/>
          <ac:picMkLst>
            <pc:docMk/>
            <pc:sldMk cId="4134985978" sldId="467"/>
            <ac:picMk id="9" creationId="{B70ACCA1-93EF-4659-8103-F81A7B197223}"/>
          </ac:picMkLst>
        </pc:picChg>
        <pc:picChg chg="add mod">
          <ac:chgData name="Davor Josipovic" userId="c5beaa7c1ac2955a" providerId="LiveId" clId="{AA192CAC-6486-4EDF-A55B-BD09A2B748C1}" dt="2019-09-09T20:47:51.768" v="13581" actId="1440"/>
          <ac:picMkLst>
            <pc:docMk/>
            <pc:sldMk cId="4134985978" sldId="467"/>
            <ac:picMk id="10" creationId="{E00E69AF-D854-43D7-B51E-9AE112D04795}"/>
          </ac:picMkLst>
        </pc:picChg>
        <pc:picChg chg="add mod">
          <ac:chgData name="Davor Josipovic" userId="c5beaa7c1ac2955a" providerId="LiveId" clId="{AA192CAC-6486-4EDF-A55B-BD09A2B748C1}" dt="2019-09-09T20:47:51.768" v="13581" actId="1440"/>
          <ac:picMkLst>
            <pc:docMk/>
            <pc:sldMk cId="4134985978" sldId="467"/>
            <ac:picMk id="11" creationId="{89661181-DD89-4678-8379-5AEA3D4D3845}"/>
          </ac:picMkLst>
        </pc:picChg>
        <pc:picChg chg="del">
          <ac:chgData name="Davor Josipovic" userId="c5beaa7c1ac2955a" providerId="LiveId" clId="{AA192CAC-6486-4EDF-A55B-BD09A2B748C1}" dt="2019-09-09T20:45:37.587" v="13573" actId="478"/>
          <ac:picMkLst>
            <pc:docMk/>
            <pc:sldMk cId="4134985978" sldId="467"/>
            <ac:picMk id="13" creationId="{1E10193F-6C94-456B-B283-370B6588598F}"/>
          </ac:picMkLst>
        </pc:picChg>
        <pc:cxnChg chg="del">
          <ac:chgData name="Davor Josipovic" userId="c5beaa7c1ac2955a" providerId="LiveId" clId="{AA192CAC-6486-4EDF-A55B-BD09A2B748C1}" dt="2019-09-09T20:45:37.587" v="13573" actId="478"/>
          <ac:cxnSpMkLst>
            <pc:docMk/>
            <pc:sldMk cId="4134985978" sldId="467"/>
            <ac:cxnSpMk id="6" creationId="{3B51C8EE-642F-4F40-955B-D0F7DFA4D22E}"/>
          </ac:cxnSpMkLst>
        </pc:cxnChg>
        <pc:cxnChg chg="add mod">
          <ac:chgData name="Davor Josipovic" userId="c5beaa7c1ac2955a" providerId="LiveId" clId="{AA192CAC-6486-4EDF-A55B-BD09A2B748C1}" dt="2019-09-09T20:47:59.236" v="13584" actId="14100"/>
          <ac:cxnSpMkLst>
            <pc:docMk/>
            <pc:sldMk cId="4134985978" sldId="467"/>
            <ac:cxnSpMk id="14" creationId="{B63043B5-D423-4271-9C8B-50F2A9A57226}"/>
          </ac:cxnSpMkLst>
        </pc:cxnChg>
        <pc:cxnChg chg="add mod">
          <ac:chgData name="Davor Josipovic" userId="c5beaa7c1ac2955a" providerId="LiveId" clId="{AA192CAC-6486-4EDF-A55B-BD09A2B748C1}" dt="2019-09-09T20:48:04.181" v="13587" actId="14100"/>
          <ac:cxnSpMkLst>
            <pc:docMk/>
            <pc:sldMk cId="4134985978" sldId="467"/>
            <ac:cxnSpMk id="15" creationId="{F8E44179-AB32-4F29-A22F-DA8976EE61E4}"/>
          </ac:cxnSpMkLst>
        </pc:cxnChg>
        <pc:cxnChg chg="add mod">
          <ac:chgData name="Davor Josipovic" userId="c5beaa7c1ac2955a" providerId="LiveId" clId="{AA192CAC-6486-4EDF-A55B-BD09A2B748C1}" dt="2019-09-09T20:48:11.186" v="13590" actId="14100"/>
          <ac:cxnSpMkLst>
            <pc:docMk/>
            <pc:sldMk cId="4134985978" sldId="467"/>
            <ac:cxnSpMk id="17" creationId="{6C7642EB-FE34-4549-A79C-C2926DDAFF47}"/>
          </ac:cxnSpMkLst>
        </pc:cxnChg>
      </pc:sldChg>
    </pc:docChg>
  </pc:docChgLst>
  <pc:docChgLst>
    <pc:chgData name="Davor Josipovic" userId="c5beaa7c1ac2955a" providerId="LiveId" clId="{F5091CEC-A69F-4B4D-BF1D-9B075408F942}"/>
  </pc:docChgLst>
  <pc:docChgLst>
    <pc:chgData name="Davor Josipovic" userId="c5beaa7c1ac2955a" providerId="LiveId" clId="{0966577C-D826-4B08-9B13-4E472AD33BE4}"/>
    <pc:docChg chg="undo custSel addSld delSld modSld sldOrd modSection">
      <pc:chgData name="Davor Josipovic" userId="c5beaa7c1ac2955a" providerId="LiveId" clId="{0966577C-D826-4B08-9B13-4E472AD33BE4}" dt="2019-09-10T11:55:15.642" v="2158" actId="20577"/>
      <pc:docMkLst>
        <pc:docMk/>
      </pc:docMkLst>
      <pc:sldChg chg="ord">
        <pc:chgData name="Davor Josipovic" userId="c5beaa7c1ac2955a" providerId="LiveId" clId="{0966577C-D826-4B08-9B13-4E472AD33BE4}" dt="2019-09-10T10:42:19.748" v="2004"/>
        <pc:sldMkLst>
          <pc:docMk/>
          <pc:sldMk cId="317165213" sldId="363"/>
        </pc:sldMkLst>
      </pc:sldChg>
      <pc:sldChg chg="modSp">
        <pc:chgData name="Davor Josipovic" userId="c5beaa7c1ac2955a" providerId="LiveId" clId="{0966577C-D826-4B08-9B13-4E472AD33BE4}" dt="2019-08-28T13:47:26.787" v="1130" actId="1036"/>
        <pc:sldMkLst>
          <pc:docMk/>
          <pc:sldMk cId="3056542785" sldId="379"/>
        </pc:sldMkLst>
        <pc:picChg chg="mod">
          <ac:chgData name="Davor Josipovic" userId="c5beaa7c1ac2955a" providerId="LiveId" clId="{0966577C-D826-4B08-9B13-4E472AD33BE4}" dt="2019-08-28T13:47:26.787" v="1130" actId="1036"/>
          <ac:picMkLst>
            <pc:docMk/>
            <pc:sldMk cId="3056542785" sldId="379"/>
            <ac:picMk id="7" creationId="{8F7FF123-CCF8-4A9C-837D-9E6D6AE6223C}"/>
          </ac:picMkLst>
        </pc:picChg>
      </pc:sldChg>
      <pc:sldChg chg="modSp">
        <pc:chgData name="Davor Josipovic" userId="c5beaa7c1ac2955a" providerId="LiveId" clId="{0966577C-D826-4B08-9B13-4E472AD33BE4}" dt="2019-08-27T21:43:34" v="1125" actId="1036"/>
        <pc:sldMkLst>
          <pc:docMk/>
          <pc:sldMk cId="841536858" sldId="392"/>
        </pc:sldMkLst>
        <pc:spChg chg="mod">
          <ac:chgData name="Davor Josipovic" userId="c5beaa7c1ac2955a" providerId="LiveId" clId="{0966577C-D826-4B08-9B13-4E472AD33BE4}" dt="2019-08-27T21:43:34" v="1125" actId="1036"/>
          <ac:spMkLst>
            <pc:docMk/>
            <pc:sldMk cId="841536858" sldId="392"/>
            <ac:spMk id="2" creationId="{68AECAF1-74B0-4AA5-84B1-198DD83284B1}"/>
          </ac:spMkLst>
        </pc:spChg>
        <pc:spChg chg="mod">
          <ac:chgData name="Davor Josipovic" userId="c5beaa7c1ac2955a" providerId="LiveId" clId="{0966577C-D826-4B08-9B13-4E472AD33BE4}" dt="2019-08-27T21:43:34" v="1125" actId="1036"/>
          <ac:spMkLst>
            <pc:docMk/>
            <pc:sldMk cId="841536858" sldId="392"/>
            <ac:spMk id="9" creationId="{DCF86583-89CB-46B3-970F-7031E5DD6E35}"/>
          </ac:spMkLst>
        </pc:spChg>
        <pc:spChg chg="mod">
          <ac:chgData name="Davor Josipovic" userId="c5beaa7c1ac2955a" providerId="LiveId" clId="{0966577C-D826-4B08-9B13-4E472AD33BE4}" dt="2019-08-27T21:43:34" v="1125" actId="1036"/>
          <ac:spMkLst>
            <pc:docMk/>
            <pc:sldMk cId="841536858" sldId="392"/>
            <ac:spMk id="12" creationId="{57A94232-5F6A-4727-B747-3844980D6C71}"/>
          </ac:spMkLst>
        </pc:spChg>
        <pc:picChg chg="mod">
          <ac:chgData name="Davor Josipovic" userId="c5beaa7c1ac2955a" providerId="LiveId" clId="{0966577C-D826-4B08-9B13-4E472AD33BE4}" dt="2019-08-27T21:43:34" v="1125" actId="1036"/>
          <ac:picMkLst>
            <pc:docMk/>
            <pc:sldMk cId="841536858" sldId="392"/>
            <ac:picMk id="5" creationId="{7DEE5688-0D6A-4426-B2EC-5AB5D433D278}"/>
          </ac:picMkLst>
        </pc:picChg>
        <pc:picChg chg="mod">
          <ac:chgData name="Davor Josipovic" userId="c5beaa7c1ac2955a" providerId="LiveId" clId="{0966577C-D826-4B08-9B13-4E472AD33BE4}" dt="2019-08-27T21:43:34" v="1125" actId="1036"/>
          <ac:picMkLst>
            <pc:docMk/>
            <pc:sldMk cId="841536858" sldId="392"/>
            <ac:picMk id="6" creationId="{C05FDC34-1AD1-49AA-B774-2BA6B77926A0}"/>
          </ac:picMkLst>
        </pc:picChg>
      </pc:sldChg>
      <pc:sldChg chg="modSp add ord">
        <pc:chgData name="Davor Josipovic" userId="c5beaa7c1ac2955a" providerId="LiveId" clId="{0966577C-D826-4B08-9B13-4E472AD33BE4}" dt="2019-08-15T07:37:08.862" v="9" actId="20577"/>
        <pc:sldMkLst>
          <pc:docMk/>
          <pc:sldMk cId="3415624043" sldId="413"/>
        </pc:sldMkLst>
        <pc:spChg chg="mod">
          <ac:chgData name="Davor Josipovic" userId="c5beaa7c1ac2955a" providerId="LiveId" clId="{0966577C-D826-4B08-9B13-4E472AD33BE4}" dt="2019-08-15T07:37:08.862" v="9" actId="20577"/>
          <ac:spMkLst>
            <pc:docMk/>
            <pc:sldMk cId="3415624043" sldId="413"/>
            <ac:spMk id="2" creationId="{5C045D14-20A0-4B63-A5A3-BB55D35FB5F1}"/>
          </ac:spMkLst>
        </pc:spChg>
      </pc:sldChg>
      <pc:sldChg chg="modSp add">
        <pc:chgData name="Davor Josipovic" userId="c5beaa7c1ac2955a" providerId="LiveId" clId="{0966577C-D826-4B08-9B13-4E472AD33BE4}" dt="2019-08-15T10:06:47.808" v="327" actId="20577"/>
        <pc:sldMkLst>
          <pc:docMk/>
          <pc:sldMk cId="537076476" sldId="415"/>
        </pc:sldMkLst>
        <pc:spChg chg="mod">
          <ac:chgData name="Davor Josipovic" userId="c5beaa7c1ac2955a" providerId="LiveId" clId="{0966577C-D826-4B08-9B13-4E472AD33BE4}" dt="2019-08-15T10:04:55.655" v="87" actId="790"/>
          <ac:spMkLst>
            <pc:docMk/>
            <pc:sldMk cId="537076476" sldId="415"/>
            <ac:spMk id="2" creationId="{FF33809C-DDC6-4538-8C3C-162E3465EEAB}"/>
          </ac:spMkLst>
        </pc:spChg>
        <pc:spChg chg="mod">
          <ac:chgData name="Davor Josipovic" userId="c5beaa7c1ac2955a" providerId="LiveId" clId="{0966577C-D826-4B08-9B13-4E472AD33BE4}" dt="2019-08-15T10:06:47.808" v="327" actId="20577"/>
          <ac:spMkLst>
            <pc:docMk/>
            <pc:sldMk cId="537076476" sldId="415"/>
            <ac:spMk id="3" creationId="{B316B65D-FAA7-4BCB-8797-C31E1B269FDD}"/>
          </ac:spMkLst>
        </pc:spChg>
      </pc:sldChg>
      <pc:sldChg chg="addSp delSp">
        <pc:chgData name="Davor Josipovic" userId="c5beaa7c1ac2955a" providerId="LiveId" clId="{0966577C-D826-4B08-9B13-4E472AD33BE4}" dt="2019-09-10T10:16:34.348" v="1813" actId="478"/>
        <pc:sldMkLst>
          <pc:docMk/>
          <pc:sldMk cId="1429382282" sldId="430"/>
        </pc:sldMkLst>
        <pc:spChg chg="add del">
          <ac:chgData name="Davor Josipovic" userId="c5beaa7c1ac2955a" providerId="LiveId" clId="{0966577C-D826-4B08-9B13-4E472AD33BE4}" dt="2019-09-10T10:16:34.348" v="1813" actId="478"/>
          <ac:spMkLst>
            <pc:docMk/>
            <pc:sldMk cId="1429382282" sldId="430"/>
            <ac:spMk id="7" creationId="{D08E8EEE-D7A1-4F7D-B33C-742E493BFB70}"/>
          </ac:spMkLst>
        </pc:spChg>
      </pc:sldChg>
      <pc:sldChg chg="modSp">
        <pc:chgData name="Davor Josipovic" userId="c5beaa7c1ac2955a" providerId="LiveId" clId="{0966577C-D826-4B08-9B13-4E472AD33BE4}" dt="2019-09-10T11:55:05.064" v="2144" actId="20577"/>
        <pc:sldMkLst>
          <pc:docMk/>
          <pc:sldMk cId="3825126317" sldId="437"/>
        </pc:sldMkLst>
        <pc:spChg chg="mod">
          <ac:chgData name="Davor Josipovic" userId="c5beaa7c1ac2955a" providerId="LiveId" clId="{0966577C-D826-4B08-9B13-4E472AD33BE4}" dt="2019-09-10T11:55:05.064" v="2144" actId="20577"/>
          <ac:spMkLst>
            <pc:docMk/>
            <pc:sldMk cId="3825126317" sldId="437"/>
            <ac:spMk id="3" creationId="{C030284B-0FB6-41E1-A612-64A87D0E3FCF}"/>
          </ac:spMkLst>
        </pc:spChg>
      </pc:sldChg>
      <pc:sldChg chg="modSp">
        <pc:chgData name="Davor Josipovic" userId="c5beaa7c1ac2955a" providerId="LiveId" clId="{0966577C-D826-4B08-9B13-4E472AD33BE4}" dt="2019-09-10T10:31:26.376" v="1956" actId="20577"/>
        <pc:sldMkLst>
          <pc:docMk/>
          <pc:sldMk cId="2422993778" sldId="438"/>
        </pc:sldMkLst>
        <pc:spChg chg="mod">
          <ac:chgData name="Davor Josipovic" userId="c5beaa7c1ac2955a" providerId="LiveId" clId="{0966577C-D826-4B08-9B13-4E472AD33BE4}" dt="2019-09-10T10:31:26.376" v="1956" actId="20577"/>
          <ac:spMkLst>
            <pc:docMk/>
            <pc:sldMk cId="2422993778" sldId="438"/>
            <ac:spMk id="5" creationId="{CA528F7E-FCA6-4235-B85D-808106A53E05}"/>
          </ac:spMkLst>
        </pc:spChg>
      </pc:sldChg>
      <pc:sldChg chg="modSp">
        <pc:chgData name="Davor Josipovic" userId="c5beaa7c1ac2955a" providerId="LiveId" clId="{0966577C-D826-4B08-9B13-4E472AD33BE4}" dt="2019-09-10T08:58:50.499" v="1142" actId="166"/>
        <pc:sldMkLst>
          <pc:docMk/>
          <pc:sldMk cId="4143973826" sldId="451"/>
        </pc:sldMkLst>
        <pc:cxnChg chg="ord">
          <ac:chgData name="Davor Josipovic" userId="c5beaa7c1ac2955a" providerId="LiveId" clId="{0966577C-D826-4B08-9B13-4E472AD33BE4}" dt="2019-09-10T08:58:50.499" v="1142" actId="166"/>
          <ac:cxnSpMkLst>
            <pc:docMk/>
            <pc:sldMk cId="4143973826" sldId="451"/>
            <ac:cxnSpMk id="7" creationId="{A4192E0D-EA63-4F89-88DE-25A445F18DDB}"/>
          </ac:cxnSpMkLst>
        </pc:cxnChg>
      </pc:sldChg>
      <pc:sldChg chg="modSp">
        <pc:chgData name="Davor Josipovic" userId="c5beaa7c1ac2955a" providerId="LiveId" clId="{0966577C-D826-4B08-9B13-4E472AD33BE4}" dt="2019-09-10T09:29:25.174" v="1303" actId="20577"/>
        <pc:sldMkLst>
          <pc:docMk/>
          <pc:sldMk cId="1383713704" sldId="456"/>
        </pc:sldMkLst>
        <pc:spChg chg="mod">
          <ac:chgData name="Davor Josipovic" userId="c5beaa7c1ac2955a" providerId="LiveId" clId="{0966577C-D826-4B08-9B13-4E472AD33BE4}" dt="2019-09-10T09:29:25.174" v="1303" actId="20577"/>
          <ac:spMkLst>
            <pc:docMk/>
            <pc:sldMk cId="1383713704" sldId="456"/>
            <ac:spMk id="14" creationId="{2707C068-7508-44C1-8367-6DB8266D0704}"/>
          </ac:spMkLst>
        </pc:spChg>
      </pc:sldChg>
      <pc:sldChg chg="modSp">
        <pc:chgData name="Davor Josipovic" userId="c5beaa7c1ac2955a" providerId="LiveId" clId="{0966577C-D826-4B08-9B13-4E472AD33BE4}" dt="2019-09-10T09:31:21.788" v="1304" actId="207"/>
        <pc:sldMkLst>
          <pc:docMk/>
          <pc:sldMk cId="1398253659" sldId="457"/>
        </pc:sldMkLst>
        <pc:spChg chg="mod">
          <ac:chgData name="Davor Josipovic" userId="c5beaa7c1ac2955a" providerId="LiveId" clId="{0966577C-D826-4B08-9B13-4E472AD33BE4}" dt="2019-09-10T09:31:21.788" v="1304" actId="207"/>
          <ac:spMkLst>
            <pc:docMk/>
            <pc:sldMk cId="1398253659" sldId="457"/>
            <ac:spMk id="5" creationId="{C6BAAEE8-0E63-4615-863F-3C8785CF6A9C}"/>
          </ac:spMkLst>
        </pc:spChg>
      </pc:sldChg>
      <pc:sldChg chg="modSp">
        <pc:chgData name="Davor Josipovic" userId="c5beaa7c1ac2955a" providerId="LiveId" clId="{0966577C-D826-4B08-9B13-4E472AD33BE4}" dt="2019-09-10T09:40:54.691" v="1313" actId="20577"/>
        <pc:sldMkLst>
          <pc:docMk/>
          <pc:sldMk cId="2080903024" sldId="459"/>
        </pc:sldMkLst>
        <pc:spChg chg="mod">
          <ac:chgData name="Davor Josipovic" userId="c5beaa7c1ac2955a" providerId="LiveId" clId="{0966577C-D826-4B08-9B13-4E472AD33BE4}" dt="2019-09-10T09:40:54.691" v="1313" actId="20577"/>
          <ac:spMkLst>
            <pc:docMk/>
            <pc:sldMk cId="2080903024" sldId="459"/>
            <ac:spMk id="3" creationId="{EB8666B2-4824-4162-B8E1-83546EF761D5}"/>
          </ac:spMkLst>
        </pc:spChg>
      </pc:sldChg>
      <pc:sldChg chg="modSp">
        <pc:chgData name="Davor Josipovic" userId="c5beaa7c1ac2955a" providerId="LiveId" clId="{0966577C-D826-4B08-9B13-4E472AD33BE4}" dt="2019-09-10T10:23:58.218" v="1864" actId="207"/>
        <pc:sldMkLst>
          <pc:docMk/>
          <pc:sldMk cId="2635661531" sldId="461"/>
        </pc:sldMkLst>
        <pc:spChg chg="mod">
          <ac:chgData name="Davor Josipovic" userId="c5beaa7c1ac2955a" providerId="LiveId" clId="{0966577C-D826-4B08-9B13-4E472AD33BE4}" dt="2019-09-10T10:23:58.218" v="1864" actId="207"/>
          <ac:spMkLst>
            <pc:docMk/>
            <pc:sldMk cId="2635661531" sldId="461"/>
            <ac:spMk id="3" creationId="{C1DFA8CE-903B-45E9-9855-1B68BF40BE99}"/>
          </ac:spMkLst>
        </pc:spChg>
      </pc:sldChg>
      <pc:sldChg chg="addSp modSp">
        <pc:chgData name="Davor Josipovic" userId="c5beaa7c1ac2955a" providerId="LiveId" clId="{0966577C-D826-4B08-9B13-4E472AD33BE4}" dt="2019-09-10T10:28:22.983" v="1902" actId="1076"/>
        <pc:sldMkLst>
          <pc:docMk/>
          <pc:sldMk cId="2091360871" sldId="462"/>
        </pc:sldMkLst>
        <pc:spChg chg="add mod">
          <ac:chgData name="Davor Josipovic" userId="c5beaa7c1ac2955a" providerId="LiveId" clId="{0966577C-D826-4B08-9B13-4E472AD33BE4}" dt="2019-09-10T10:28:22.983" v="1902" actId="1076"/>
          <ac:spMkLst>
            <pc:docMk/>
            <pc:sldMk cId="2091360871" sldId="462"/>
            <ac:spMk id="3" creationId="{011AF1B7-5E8A-42E4-95D6-708D514CC51D}"/>
          </ac:spMkLst>
        </pc:spChg>
      </pc:sldChg>
      <pc:sldChg chg="modSp modNotesTx">
        <pc:chgData name="Davor Josipovic" userId="c5beaa7c1ac2955a" providerId="LiveId" clId="{0966577C-D826-4B08-9B13-4E472AD33BE4}" dt="2019-09-10T09:05:30.025" v="1301" actId="20577"/>
        <pc:sldMkLst>
          <pc:docMk/>
          <pc:sldMk cId="2679476056" sldId="464"/>
        </pc:sldMkLst>
        <pc:spChg chg="mod">
          <ac:chgData name="Davor Josipovic" userId="c5beaa7c1ac2955a" providerId="LiveId" clId="{0966577C-D826-4B08-9B13-4E472AD33BE4}" dt="2019-09-10T08:54:51.392" v="1141" actId="20577"/>
          <ac:spMkLst>
            <pc:docMk/>
            <pc:sldMk cId="2679476056" sldId="464"/>
            <ac:spMk id="3" creationId="{79944EEC-96F8-44A2-8F07-F8656F6AB566}"/>
          </ac:spMkLst>
        </pc:spChg>
      </pc:sldChg>
      <pc:sldChg chg="addSp delSp modSp add">
        <pc:chgData name="Davor Josipovic" userId="c5beaa7c1ac2955a" providerId="LiveId" clId="{0966577C-D826-4B08-9B13-4E472AD33BE4}" dt="2019-09-10T10:20:09.936" v="1862" actId="20577"/>
        <pc:sldMkLst>
          <pc:docMk/>
          <pc:sldMk cId="3080524797" sldId="467"/>
        </pc:sldMkLst>
        <pc:spChg chg="mod">
          <ac:chgData name="Davor Josipovic" userId="c5beaa7c1ac2955a" providerId="LiveId" clId="{0966577C-D826-4B08-9B13-4E472AD33BE4}" dt="2019-09-10T10:20:09.936" v="1862" actId="20577"/>
          <ac:spMkLst>
            <pc:docMk/>
            <pc:sldMk cId="3080524797" sldId="467"/>
            <ac:spMk id="2" creationId="{4891382E-94F0-406B-90AF-E103AF53B18F}"/>
          </ac:spMkLst>
        </pc:spChg>
        <pc:spChg chg="add del">
          <ac:chgData name="Davor Josipovic" userId="c5beaa7c1ac2955a" providerId="LiveId" clId="{0966577C-D826-4B08-9B13-4E472AD33BE4}" dt="2019-09-10T10:19:17.191" v="1848"/>
          <ac:spMkLst>
            <pc:docMk/>
            <pc:sldMk cId="3080524797" sldId="467"/>
            <ac:spMk id="12" creationId="{A963D648-4FA3-4497-9F09-D27B6A23F78C}"/>
          </ac:spMkLst>
        </pc:spChg>
        <pc:spChg chg="add mod">
          <ac:chgData name="Davor Josipovic" userId="c5beaa7c1ac2955a" providerId="LiveId" clId="{0966577C-D826-4B08-9B13-4E472AD33BE4}" dt="2019-09-10T10:19:38.505" v="1851" actId="1076"/>
          <ac:spMkLst>
            <pc:docMk/>
            <pc:sldMk cId="3080524797" sldId="467"/>
            <ac:spMk id="13" creationId="{BEF6B12D-65D5-477D-88D7-79F1E377ADB3}"/>
          </ac:spMkLst>
        </pc:spChg>
        <pc:picChg chg="mod">
          <ac:chgData name="Davor Josipovic" userId="c5beaa7c1ac2955a" providerId="LiveId" clId="{0966577C-D826-4B08-9B13-4E472AD33BE4}" dt="2019-09-10T10:19:16.387" v="1847" actId="1076"/>
          <ac:picMkLst>
            <pc:docMk/>
            <pc:sldMk cId="3080524797" sldId="467"/>
            <ac:picMk id="8" creationId="{52E60557-F3E7-4ACA-9D30-0F40D763701D}"/>
          </ac:picMkLst>
        </pc:picChg>
      </pc:sldChg>
      <pc:sldChg chg="add del">
        <pc:chgData name="Davor Josipovic" userId="c5beaa7c1ac2955a" providerId="LiveId" clId="{0966577C-D826-4B08-9B13-4E472AD33BE4}" dt="2019-09-10T10:18:57.747" v="1842" actId="2696"/>
        <pc:sldMkLst>
          <pc:docMk/>
          <pc:sldMk cId="4134985978" sldId="467"/>
        </pc:sldMkLst>
      </pc:sldChg>
      <pc:sldChg chg="addSp delSp modSp add">
        <pc:chgData name="Davor Josipovic" userId="c5beaa7c1ac2955a" providerId="LiveId" clId="{0966577C-D826-4B08-9B13-4E472AD33BE4}" dt="2019-09-10T10:19:42.529" v="1853" actId="478"/>
        <pc:sldMkLst>
          <pc:docMk/>
          <pc:sldMk cId="840314596" sldId="468"/>
        </pc:sldMkLst>
        <pc:spChg chg="mod">
          <ac:chgData name="Davor Josipovic" userId="c5beaa7c1ac2955a" providerId="LiveId" clId="{0966577C-D826-4B08-9B13-4E472AD33BE4}" dt="2019-09-10T09:58:12.768" v="1513" actId="20577"/>
          <ac:spMkLst>
            <pc:docMk/>
            <pc:sldMk cId="840314596" sldId="468"/>
            <ac:spMk id="2" creationId="{0C12D7D7-CD29-47B0-B443-E2F3520C4C83}"/>
          </ac:spMkLst>
        </pc:spChg>
        <pc:spChg chg="mod">
          <ac:chgData name="Davor Josipovic" userId="c5beaa7c1ac2955a" providerId="LiveId" clId="{0966577C-D826-4B08-9B13-4E472AD33BE4}" dt="2019-09-10T10:03:01.122" v="1802" actId="313"/>
          <ac:spMkLst>
            <pc:docMk/>
            <pc:sldMk cId="840314596" sldId="468"/>
            <ac:spMk id="3" creationId="{3EA4C88C-9B6D-4B4F-B23C-FEA540CFFB87}"/>
          </ac:spMkLst>
        </pc:spChg>
        <pc:spChg chg="add del mod">
          <ac:chgData name="Davor Josipovic" userId="c5beaa7c1ac2955a" providerId="LiveId" clId="{0966577C-D826-4B08-9B13-4E472AD33BE4}" dt="2019-09-10T10:19:42.529" v="1853" actId="478"/>
          <ac:spMkLst>
            <pc:docMk/>
            <pc:sldMk cId="840314596" sldId="468"/>
            <ac:spMk id="4" creationId="{E7E10969-F133-4298-8CD5-E628FD432150}"/>
          </ac:spMkLst>
        </pc:spChg>
        <pc:spChg chg="add del">
          <ac:chgData name="Davor Josipovic" userId="c5beaa7c1ac2955a" providerId="LiveId" clId="{0966577C-D826-4B08-9B13-4E472AD33BE4}" dt="2019-09-10T10:16:04.395" v="1812"/>
          <ac:spMkLst>
            <pc:docMk/>
            <pc:sldMk cId="840314596" sldId="468"/>
            <ac:spMk id="5" creationId="{360AC99D-263D-4A29-AD3C-B6735182DB12}"/>
          </ac:spMkLst>
        </pc:spChg>
        <pc:spChg chg="add">
          <ac:chgData name="Davor Josipovic" userId="c5beaa7c1ac2955a" providerId="LiveId" clId="{0966577C-D826-4B08-9B13-4E472AD33BE4}" dt="2019-09-10T10:19:40.399" v="1852"/>
          <ac:spMkLst>
            <pc:docMk/>
            <pc:sldMk cId="840314596" sldId="468"/>
            <ac:spMk id="6" creationId="{C8CD4663-9C9F-4CD7-B115-F10A984AFDD6}"/>
          </ac:spMkLst>
        </pc:spChg>
      </pc:sldChg>
      <pc:sldChg chg="add">
        <pc:chgData name="Davor Josipovic" userId="c5beaa7c1ac2955a" providerId="LiveId" clId="{0966577C-D826-4B08-9B13-4E472AD33BE4}" dt="2019-09-10T10:42:40.189" v="2005"/>
        <pc:sldMkLst>
          <pc:docMk/>
          <pc:sldMk cId="202180197" sldId="469"/>
        </pc:sldMkLst>
      </pc:sldChg>
      <pc:sldChg chg="addSp delSp modSp add del">
        <pc:chgData name="Davor Josipovic" userId="c5beaa7c1ac2955a" providerId="LiveId" clId="{0966577C-D826-4B08-9B13-4E472AD33BE4}" dt="2019-09-10T10:19:02.540" v="1843" actId="2696"/>
        <pc:sldMkLst>
          <pc:docMk/>
          <pc:sldMk cId="235419681" sldId="469"/>
        </pc:sldMkLst>
        <pc:spChg chg="mod">
          <ac:chgData name="Davor Josipovic" userId="c5beaa7c1ac2955a" providerId="LiveId" clId="{0966577C-D826-4B08-9B13-4E472AD33BE4}" dt="2019-09-10T10:18:07.419" v="1838" actId="20577"/>
          <ac:spMkLst>
            <pc:docMk/>
            <pc:sldMk cId="235419681" sldId="469"/>
            <ac:spMk id="2" creationId="{15CF5FB9-8B69-4345-8739-316A720078FE}"/>
          </ac:spMkLst>
        </pc:spChg>
        <pc:spChg chg="del">
          <ac:chgData name="Davor Josipovic" userId="c5beaa7c1ac2955a" providerId="LiveId" clId="{0966577C-D826-4B08-9B13-4E472AD33BE4}" dt="2019-09-10T10:18:09.958" v="1839"/>
          <ac:spMkLst>
            <pc:docMk/>
            <pc:sldMk cId="235419681" sldId="469"/>
            <ac:spMk id="3" creationId="{69B93237-C96F-463B-A0DF-A1106028B5FD}"/>
          </ac:spMkLst>
        </pc:spChg>
        <pc:picChg chg="add mod">
          <ac:chgData name="Davor Josipovic" userId="c5beaa7c1ac2955a" providerId="LiveId" clId="{0966577C-D826-4B08-9B13-4E472AD33BE4}" dt="2019-09-10T10:18:09.958" v="1839"/>
          <ac:picMkLst>
            <pc:docMk/>
            <pc:sldMk cId="235419681" sldId="469"/>
            <ac:picMk id="5" creationId="{0D64A496-98E8-4AC0-9208-0A53730CE673}"/>
          </ac:picMkLst>
        </pc:picChg>
      </pc:sldChg>
      <pc:sldChg chg="modSp add">
        <pc:chgData name="Davor Josipovic" userId="c5beaa7c1ac2955a" providerId="LiveId" clId="{0966577C-D826-4B08-9B13-4E472AD33BE4}" dt="2019-09-10T11:55:15.642" v="2158" actId="20577"/>
        <pc:sldMkLst>
          <pc:docMk/>
          <pc:sldMk cId="561100226" sldId="470"/>
        </pc:sldMkLst>
        <pc:spChg chg="mod">
          <ac:chgData name="Davor Josipovic" userId="c5beaa7c1ac2955a" providerId="LiveId" clId="{0966577C-D826-4B08-9B13-4E472AD33BE4}" dt="2019-09-10T11:55:11.445" v="2155" actId="20577"/>
          <ac:spMkLst>
            <pc:docMk/>
            <pc:sldMk cId="561100226" sldId="470"/>
            <ac:spMk id="2" creationId="{372188AB-B2F2-4355-92C4-039418C010A9}"/>
          </ac:spMkLst>
        </pc:spChg>
        <pc:spChg chg="mod">
          <ac:chgData name="Davor Josipovic" userId="c5beaa7c1ac2955a" providerId="LiveId" clId="{0966577C-D826-4B08-9B13-4E472AD33BE4}" dt="2019-09-10T11:55:15.642" v="2158" actId="20577"/>
          <ac:spMkLst>
            <pc:docMk/>
            <pc:sldMk cId="561100226" sldId="470"/>
            <ac:spMk id="3" creationId="{3082791E-A22A-4532-8BDD-1A2C0611962D}"/>
          </ac:spMkLst>
        </pc:spChg>
      </pc:sldChg>
    </pc:docChg>
  </pc:docChgLst>
  <pc:docChgLst>
    <pc:chgData name="Davor Josipovic" userId="c5beaa7c1ac2955a" providerId="LiveId" clId="{1762B1E5-CF33-4C53-B474-C4765688E35C}"/>
  </pc:docChgLst>
  <pc:docChgLst>
    <pc:chgData name="Davor Josipovic" userId="c5beaa7c1ac2955a" providerId="LiveId" clId="{868D3B67-0F71-4110-89FC-9C3D3ED97AC8}"/>
    <pc:docChg chg="undo custSel addSld delSld modSld sldOrd modSection">
      <pc:chgData name="Davor Josipovic" userId="c5beaa7c1ac2955a" providerId="LiveId" clId="{868D3B67-0F71-4110-89FC-9C3D3ED97AC8}" dt="2019-07-02T11:48:18.212" v="913" actId="1076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ord">
        <pc:chgData name="Davor Josipovic" userId="c5beaa7c1ac2955a" providerId="LiveId" clId="{868D3B67-0F71-4110-89FC-9C3D3ED97AC8}" dt="2019-07-01T07:33:30.259" v="354" actId="115"/>
        <pc:sldMkLst>
          <pc:docMk/>
          <pc:sldMk cId="1031408225" sldId="323"/>
        </pc:sldMkLst>
        <pc:spChg chg="mod">
          <ac:chgData name="Davor Josipovic" userId="c5beaa7c1ac2955a" providerId="LiveId" clId="{868D3B67-0F71-4110-89FC-9C3D3ED97AC8}" dt="2019-07-01T07:33:30.259" v="354" actId="115"/>
          <ac:spMkLst>
            <pc:docMk/>
            <pc:sldMk cId="1031408225" sldId="323"/>
            <ac:spMk id="5" creationId="{683E495E-36EB-4959-9679-F69603036B47}"/>
          </ac:spMkLst>
        </pc:spChg>
      </pc:sldChg>
      <pc:sldChg chg="modSp">
        <pc:chgData name="Davor Josipovic" userId="c5beaa7c1ac2955a" providerId="LiveId" clId="{868D3B67-0F71-4110-89FC-9C3D3ED97AC8}" dt="2019-07-01T07:25:25.006" v="233" actId="20577"/>
        <pc:sldMkLst>
          <pc:docMk/>
          <pc:sldMk cId="1633626649" sldId="324"/>
        </pc:sldMkLst>
        <pc:spChg chg="mod">
          <ac:chgData name="Davor Josipovic" userId="c5beaa7c1ac2955a" providerId="LiveId" clId="{868D3B67-0F71-4110-89FC-9C3D3ED97AC8}" dt="2019-07-01T07:25:25.006" v="233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modSp ord">
        <pc:chgData name="Davor Josipovic" userId="c5beaa7c1ac2955a" providerId="LiveId" clId="{868D3B67-0F71-4110-89FC-9C3D3ED97AC8}" dt="2019-07-01T07:45:51.647" v="765" actId="20577"/>
        <pc:sldMkLst>
          <pc:docMk/>
          <pc:sldMk cId="605853295" sldId="325"/>
        </pc:sldMkLst>
        <pc:spChg chg="mod">
          <ac:chgData name="Davor Josipovic" userId="c5beaa7c1ac2955a" providerId="LiveId" clId="{868D3B67-0F71-4110-89FC-9C3D3ED97AC8}" dt="2019-07-01T07:45:51.647" v="765" actId="20577"/>
          <ac:spMkLst>
            <pc:docMk/>
            <pc:sldMk cId="605853295" sldId="325"/>
            <ac:spMk id="5" creationId="{3BFE8F61-1379-48E2-AD30-DC27940D9A5F}"/>
          </ac:spMkLst>
        </pc:spChg>
      </pc:sldChg>
      <pc:sldChg chg="modSp modNotesTx">
        <pc:chgData name="Davor Josipovic" userId="c5beaa7c1ac2955a" providerId="LiveId" clId="{868D3B67-0F71-4110-89FC-9C3D3ED97AC8}" dt="2019-07-02T11:20:40.812" v="893" actId="313"/>
        <pc:sldMkLst>
          <pc:docMk/>
          <pc:sldMk cId="538565775" sldId="327"/>
        </pc:sldMkLst>
        <pc:spChg chg="mod">
          <ac:chgData name="Davor Josipovic" userId="c5beaa7c1ac2955a" providerId="LiveId" clId="{868D3B67-0F71-4110-89FC-9C3D3ED97AC8}" dt="2019-07-02T11:20:40.812" v="893" actId="313"/>
          <ac:spMkLst>
            <pc:docMk/>
            <pc:sldMk cId="538565775" sldId="327"/>
            <ac:spMk id="3" creationId="{C613BFE6-E7C2-4A63-9C4A-6521C9095BEC}"/>
          </ac:spMkLst>
        </pc:spChg>
      </pc:sldChg>
      <pc:sldChg chg="addSp delSp modSp">
        <pc:chgData name="Davor Josipovic" userId="c5beaa7c1ac2955a" providerId="LiveId" clId="{868D3B67-0F71-4110-89FC-9C3D3ED97AC8}" dt="2019-07-01T07:38:45.062" v="587" actId="1076"/>
        <pc:sldMkLst>
          <pc:docMk/>
          <pc:sldMk cId="1113537900" sldId="332"/>
        </pc:sldMkLst>
        <pc:spChg chg="del mod">
          <ac:chgData name="Davor Josipovic" userId="c5beaa7c1ac2955a" providerId="LiveId" clId="{868D3B67-0F71-4110-89FC-9C3D3ED97AC8}" dt="2019-07-01T07:36:56.616" v="556"/>
          <ac:spMkLst>
            <pc:docMk/>
            <pc:sldMk cId="1113537900" sldId="332"/>
            <ac:spMk id="5" creationId="{3BFE8F61-1379-48E2-AD30-DC27940D9A5F}"/>
          </ac:spMkLst>
        </pc:spChg>
        <pc:picChg chg="add mod">
          <ac:chgData name="Davor Josipovic" userId="c5beaa7c1ac2955a" providerId="LiveId" clId="{868D3B67-0F71-4110-89FC-9C3D3ED97AC8}" dt="2019-07-01T07:38:28.098" v="584" actId="1076"/>
          <ac:picMkLst>
            <pc:docMk/>
            <pc:sldMk cId="1113537900" sldId="332"/>
            <ac:picMk id="2050" creationId="{5DE0C188-0CEE-4604-8BDE-73790AD3AB86}"/>
          </ac:picMkLst>
        </pc:picChg>
        <pc:picChg chg="add del mod">
          <ac:chgData name="Davor Josipovic" userId="c5beaa7c1ac2955a" providerId="LiveId" clId="{868D3B67-0F71-4110-89FC-9C3D3ED97AC8}" dt="2019-07-01T07:37:20.678" v="566"/>
          <ac:picMkLst>
            <pc:docMk/>
            <pc:sldMk cId="1113537900" sldId="332"/>
            <ac:picMk id="2052" creationId="{8A25131B-52A6-4B25-854D-36A08BF7A0C9}"/>
          </ac:picMkLst>
        </pc:picChg>
        <pc:picChg chg="add mod">
          <ac:chgData name="Davor Josipovic" userId="c5beaa7c1ac2955a" providerId="LiveId" clId="{868D3B67-0F71-4110-89FC-9C3D3ED97AC8}" dt="2019-07-01T07:38:45.062" v="587" actId="1076"/>
          <ac:picMkLst>
            <pc:docMk/>
            <pc:sldMk cId="1113537900" sldId="332"/>
            <ac:picMk id="2054" creationId="{85720CF4-6595-4575-B095-EBD463685468}"/>
          </ac:picMkLst>
        </pc:picChg>
      </pc:sldChg>
      <pc:sldChg chg="modSp">
        <pc:chgData name="Davor Josipovic" userId="c5beaa7c1ac2955a" providerId="LiveId" clId="{868D3B67-0F71-4110-89FC-9C3D3ED97AC8}" dt="2019-07-01T07:41:33.676" v="662" actId="20577"/>
        <pc:sldMkLst>
          <pc:docMk/>
          <pc:sldMk cId="1897312485" sldId="333"/>
        </pc:sldMkLst>
        <pc:spChg chg="mod">
          <ac:chgData name="Davor Josipovic" userId="c5beaa7c1ac2955a" providerId="LiveId" clId="{868D3B67-0F71-4110-89FC-9C3D3ED97AC8}" dt="2019-07-01T07:41:33.676" v="662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ord">
        <pc:chgData name="Davor Josipovic" userId="c5beaa7c1ac2955a" providerId="LiveId" clId="{868D3B67-0F71-4110-89FC-9C3D3ED97AC8}" dt="2019-07-01T07:45:21.490" v="720"/>
        <pc:sldMkLst>
          <pc:docMk/>
          <pc:sldMk cId="1630777279" sldId="334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044329185" sldId="335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715892533" sldId="336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505585746" sldId="337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4204608880" sldId="338"/>
        </pc:sldMkLst>
      </pc:sldChg>
      <pc:sldChg chg="modSp">
        <pc:chgData name="Davor Josipovic" userId="c5beaa7c1ac2955a" providerId="LiveId" clId="{868D3B67-0F71-4110-89FC-9C3D3ED97AC8}" dt="2019-07-01T07:29:57.037" v="349" actId="20577"/>
        <pc:sldMkLst>
          <pc:docMk/>
          <pc:sldMk cId="3207057542" sldId="340"/>
        </pc:sldMkLst>
        <pc:spChg chg="mod">
          <ac:chgData name="Davor Josipovic" userId="c5beaa7c1ac2955a" providerId="LiveId" clId="{868D3B67-0F71-4110-89FC-9C3D3ED97AC8}" dt="2019-07-01T07:29:57.037" v="349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">
        <pc:chgData name="Davor Josipovic" userId="c5beaa7c1ac2955a" providerId="LiveId" clId="{868D3B67-0F71-4110-89FC-9C3D3ED97AC8}" dt="2019-07-01T07:48:49.571" v="845" actId="20577"/>
        <pc:sldMkLst>
          <pc:docMk/>
          <pc:sldMk cId="339420482" sldId="341"/>
        </pc:sldMkLst>
        <pc:spChg chg="mod">
          <ac:chgData name="Davor Josipovic" userId="c5beaa7c1ac2955a" providerId="LiveId" clId="{868D3B67-0F71-4110-89FC-9C3D3ED97AC8}" dt="2019-07-01T07:48:49.571" v="845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 add">
        <pc:chgData name="Davor Josipovic" userId="c5beaa7c1ac2955a" providerId="LiveId" clId="{868D3B67-0F71-4110-89FC-9C3D3ED97AC8}" dt="2019-07-02T11:31:56.536" v="894" actId="20577"/>
        <pc:sldMkLst>
          <pc:docMk/>
          <pc:sldMk cId="2242576791" sldId="342"/>
        </pc:sldMkLst>
        <pc:spChg chg="mod">
          <ac:chgData name="Davor Josipovic" userId="c5beaa7c1ac2955a" providerId="LiveId" clId="{868D3B67-0F71-4110-89FC-9C3D3ED97AC8}" dt="2019-07-01T07:25:12.813" v="220" actId="20577"/>
          <ac:spMkLst>
            <pc:docMk/>
            <pc:sldMk cId="2242576791" sldId="342"/>
            <ac:spMk id="4" creationId="{0ABA15CC-0341-43E7-90FB-0A22D5CFC77D}"/>
          </ac:spMkLst>
        </pc:spChg>
        <pc:spChg chg="mod">
          <ac:chgData name="Davor Josipovic" userId="c5beaa7c1ac2955a" providerId="LiveId" clId="{868D3B67-0F71-4110-89FC-9C3D3ED97AC8}" dt="2019-07-02T11:31:56.536" v="894" actId="20577"/>
          <ac:spMkLst>
            <pc:docMk/>
            <pc:sldMk cId="2242576791" sldId="342"/>
            <ac:spMk id="5" creationId="{CA528F7E-FCA6-4235-B85D-808106A53E05}"/>
          </ac:spMkLst>
        </pc:spChg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554752118" sldId="343"/>
        </pc:sldMkLst>
      </pc:sldChg>
      <pc:sldChg chg="modSp add">
        <pc:chgData name="Davor Josipovic" userId="c5beaa7c1ac2955a" providerId="LiveId" clId="{868D3B67-0F71-4110-89FC-9C3D3ED97AC8}" dt="2019-07-01T07:29:37.088" v="343" actId="20577"/>
        <pc:sldMkLst>
          <pc:docMk/>
          <pc:sldMk cId="1759269431" sldId="344"/>
        </pc:sldMkLst>
        <pc:spChg chg="mod">
          <ac:chgData name="Davor Josipovic" userId="c5beaa7c1ac2955a" providerId="LiveId" clId="{868D3B67-0F71-4110-89FC-9C3D3ED97AC8}" dt="2019-07-01T07:29:37.088" v="343" actId="20577"/>
          <ac:spMkLst>
            <pc:docMk/>
            <pc:sldMk cId="1759269431" sldId="344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46:55.444" v="844" actId="20577"/>
        <pc:sldMkLst>
          <pc:docMk/>
          <pc:sldMk cId="3851083980" sldId="345"/>
        </pc:sldMkLst>
        <pc:spChg chg="mod">
          <ac:chgData name="Davor Josipovic" userId="c5beaa7c1ac2955a" providerId="LiveId" clId="{868D3B67-0F71-4110-89FC-9C3D3ED97AC8}" dt="2019-07-01T07:46:55.444" v="844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addSp delSp modSp add">
        <pc:chgData name="Davor Josipovic" userId="c5beaa7c1ac2955a" providerId="LiveId" clId="{868D3B67-0F71-4110-89FC-9C3D3ED97AC8}" dt="2019-07-01T07:40:04.765" v="638" actId="20577"/>
        <pc:sldMkLst>
          <pc:docMk/>
          <pc:sldMk cId="2497406209" sldId="346"/>
        </pc:sldMkLst>
        <pc:spChg chg="add mod">
          <ac:chgData name="Davor Josipovic" userId="c5beaa7c1ac2955a" providerId="LiveId" clId="{868D3B67-0F71-4110-89FC-9C3D3ED97AC8}" dt="2019-07-01T07:40:04.765" v="638" actId="20577"/>
          <ac:spMkLst>
            <pc:docMk/>
            <pc:sldMk cId="2497406209" sldId="346"/>
            <ac:spMk id="3" creationId="{30C8270F-FA99-424A-8847-AEAAD8044852}"/>
          </ac:spMkLst>
        </pc:spChg>
        <pc:picChg chg="del">
          <ac:chgData name="Davor Josipovic" userId="c5beaa7c1ac2955a" providerId="LiveId" clId="{868D3B67-0F71-4110-89FC-9C3D3ED97AC8}" dt="2019-07-01T07:39:41.851" v="589" actId="478"/>
          <ac:picMkLst>
            <pc:docMk/>
            <pc:sldMk cId="2497406209" sldId="346"/>
            <ac:picMk id="2050" creationId="{5DE0C188-0CEE-4604-8BDE-73790AD3AB86}"/>
          </ac:picMkLst>
        </pc:picChg>
        <pc:picChg chg="del">
          <ac:chgData name="Davor Josipovic" userId="c5beaa7c1ac2955a" providerId="LiveId" clId="{868D3B67-0F71-4110-89FC-9C3D3ED97AC8}" dt="2019-07-01T07:39:42.913" v="590" actId="478"/>
          <ac:picMkLst>
            <pc:docMk/>
            <pc:sldMk cId="2497406209" sldId="346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1T08:03:57.319" v="861" actId="20577"/>
        <pc:sldMkLst>
          <pc:docMk/>
          <pc:sldMk cId="3788417778" sldId="347"/>
        </pc:sldMkLst>
        <pc:spChg chg="mod">
          <ac:chgData name="Davor Josipovic" userId="c5beaa7c1ac2955a" providerId="LiveId" clId="{868D3B67-0F71-4110-89FC-9C3D3ED97AC8}" dt="2019-07-01T08:03:57.319" v="861" actId="20577"/>
          <ac:spMkLst>
            <pc:docMk/>
            <pc:sldMk cId="3788417778" sldId="347"/>
            <ac:spMk id="2" creationId="{DF5B0977-EA14-4F5E-A56E-D047F129EAC3}"/>
          </ac:spMkLst>
        </pc:spChg>
        <pc:spChg chg="add del mod">
          <ac:chgData name="Davor Josipovic" userId="c5beaa7c1ac2955a" providerId="LiveId" clId="{868D3B67-0F71-4110-89FC-9C3D3ED97AC8}" dt="2019-07-01T08:03:43.631" v="848"/>
          <ac:spMkLst>
            <pc:docMk/>
            <pc:sldMk cId="3788417778" sldId="347"/>
            <ac:spMk id="4" creationId="{70FEE2E2-E0F8-4623-A8B9-E78504A5F29A}"/>
          </ac:spMkLst>
        </pc:spChg>
        <pc:picChg chg="del">
          <ac:chgData name="Davor Josipovic" userId="c5beaa7c1ac2955a" providerId="LiveId" clId="{868D3B67-0F71-4110-89FC-9C3D3ED97AC8}" dt="2019-07-01T08:03:39.940" v="847" actId="478"/>
          <ac:picMkLst>
            <pc:docMk/>
            <pc:sldMk cId="3788417778" sldId="347"/>
            <ac:picMk id="5" creationId="{3C609F17-0E9A-463B-AC57-2B2EC7856FA5}"/>
          </ac:picMkLst>
        </pc:picChg>
        <pc:picChg chg="add">
          <ac:chgData name="Davor Josipovic" userId="c5beaa7c1ac2955a" providerId="LiveId" clId="{868D3B67-0F71-4110-89FC-9C3D3ED97AC8}" dt="2019-07-01T08:03:43.631" v="848"/>
          <ac:picMkLst>
            <pc:docMk/>
            <pc:sldMk cId="3788417778" sldId="347"/>
            <ac:picMk id="2050" creationId="{F4F16A79-D2AD-4129-865D-9CA34EF1F2B9}"/>
          </ac:picMkLst>
        </pc:picChg>
      </pc:sldChg>
      <pc:sldChg chg="addSp delSp modSp add">
        <pc:chgData name="Davor Josipovic" userId="c5beaa7c1ac2955a" providerId="LiveId" clId="{868D3B67-0F71-4110-89FC-9C3D3ED97AC8}" dt="2019-07-02T11:46:57.814" v="902" actId="1076"/>
        <pc:sldMkLst>
          <pc:docMk/>
          <pc:sldMk cId="3439032365" sldId="361"/>
        </pc:sldMkLst>
        <pc:spChg chg="add del mod">
          <ac:chgData name="Davor Josipovic" userId="c5beaa7c1ac2955a" providerId="LiveId" clId="{868D3B67-0F71-4110-89FC-9C3D3ED97AC8}" dt="2019-07-02T11:45:35.619" v="897"/>
          <ac:spMkLst>
            <pc:docMk/>
            <pc:sldMk cId="3439032365" sldId="361"/>
            <ac:spMk id="3" creationId="{3594E65A-3977-47F4-A813-32107B4A9634}"/>
          </ac:spMkLst>
        </pc:spChg>
        <pc:picChg chg="add mod">
          <ac:chgData name="Davor Josipovic" userId="c5beaa7c1ac2955a" providerId="LiveId" clId="{868D3B67-0F71-4110-89FC-9C3D3ED97AC8}" dt="2019-07-02T11:45:35.619" v="897"/>
          <ac:picMkLst>
            <pc:docMk/>
            <pc:sldMk cId="3439032365" sldId="361"/>
            <ac:picMk id="5" creationId="{46357D91-D16E-4AC5-A7D2-E505E6E89C63}"/>
          </ac:picMkLst>
        </pc:picChg>
        <pc:picChg chg="add mod">
          <ac:chgData name="Davor Josipovic" userId="c5beaa7c1ac2955a" providerId="LiveId" clId="{868D3B67-0F71-4110-89FC-9C3D3ED97AC8}" dt="2019-07-02T11:46:57.814" v="902" actId="1076"/>
          <ac:picMkLst>
            <pc:docMk/>
            <pc:sldMk cId="3439032365" sldId="361"/>
            <ac:picMk id="6" creationId="{DF08968B-A44D-4B08-BE59-8DE7ED9DD81F}"/>
          </ac:picMkLst>
        </pc:picChg>
        <pc:picChg chg="del">
          <ac:chgData name="Davor Josipovic" userId="c5beaa7c1ac2955a" providerId="LiveId" clId="{868D3B67-0F71-4110-89FC-9C3D3ED97AC8}" dt="2019-07-02T11:45:33.950" v="896" actId="478"/>
          <ac:picMkLst>
            <pc:docMk/>
            <pc:sldMk cId="3439032365" sldId="361"/>
            <ac:picMk id="2050" creationId="{5DE0C188-0CEE-4604-8BDE-73790AD3AB86}"/>
          </ac:picMkLst>
        </pc:picChg>
        <pc:picChg chg="del ord">
          <ac:chgData name="Davor Josipovic" userId="c5beaa7c1ac2955a" providerId="LiveId" clId="{868D3B67-0F71-4110-89FC-9C3D3ED97AC8}" dt="2019-07-02T11:46:49.070" v="899" actId="478"/>
          <ac:picMkLst>
            <pc:docMk/>
            <pc:sldMk cId="3439032365" sldId="361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2T11:48:18.212" v="913" actId="1076"/>
        <pc:sldMkLst>
          <pc:docMk/>
          <pc:sldMk cId="212634709" sldId="362"/>
        </pc:sldMkLst>
        <pc:spChg chg="add del mod">
          <ac:chgData name="Davor Josipovic" userId="c5beaa7c1ac2955a" providerId="LiveId" clId="{868D3B67-0F71-4110-89FC-9C3D3ED97AC8}" dt="2019-07-02T11:47:37.238" v="909"/>
          <ac:spMkLst>
            <pc:docMk/>
            <pc:sldMk cId="212634709" sldId="362"/>
            <ac:spMk id="3" creationId="{A667BA1F-A1E4-4331-977B-69932D23D798}"/>
          </ac:spMkLst>
        </pc:spChg>
        <pc:picChg chg="del">
          <ac:chgData name="Davor Josipovic" userId="c5beaa7c1ac2955a" providerId="LiveId" clId="{868D3B67-0F71-4110-89FC-9C3D3ED97AC8}" dt="2019-07-02T11:47:29.379" v="904" actId="478"/>
          <ac:picMkLst>
            <pc:docMk/>
            <pc:sldMk cId="212634709" sldId="362"/>
            <ac:picMk id="5" creationId="{46357D91-D16E-4AC5-A7D2-E505E6E89C63}"/>
          </ac:picMkLst>
        </pc:picChg>
        <pc:picChg chg="del">
          <ac:chgData name="Davor Josipovic" userId="c5beaa7c1ac2955a" providerId="LiveId" clId="{868D3B67-0F71-4110-89FC-9C3D3ED97AC8}" dt="2019-07-02T11:48:11.547" v="910" actId="478"/>
          <ac:picMkLst>
            <pc:docMk/>
            <pc:sldMk cId="212634709" sldId="362"/>
            <ac:picMk id="6" creationId="{DF08968B-A44D-4B08-BE59-8DE7ED9DD81F}"/>
          </ac:picMkLst>
        </pc:picChg>
        <pc:picChg chg="add del">
          <ac:chgData name="Davor Josipovic" userId="c5beaa7c1ac2955a" providerId="LiveId" clId="{868D3B67-0F71-4110-89FC-9C3D3ED97AC8}" dt="2019-07-02T11:47:31.707" v="906"/>
          <ac:picMkLst>
            <pc:docMk/>
            <pc:sldMk cId="212634709" sldId="362"/>
            <ac:picMk id="7" creationId="{8EDA4CEC-5BE4-4315-9265-001174590924}"/>
          </ac:picMkLst>
        </pc:picChg>
        <pc:picChg chg="add del">
          <ac:chgData name="Davor Josipovic" userId="c5beaa7c1ac2955a" providerId="LiveId" clId="{868D3B67-0F71-4110-89FC-9C3D3ED97AC8}" dt="2019-07-02T11:47:34.671" v="908"/>
          <ac:picMkLst>
            <pc:docMk/>
            <pc:sldMk cId="212634709" sldId="362"/>
            <ac:picMk id="8" creationId="{2A7BF05D-00A8-4736-B1F8-F1F01C136189}"/>
          </ac:picMkLst>
        </pc:picChg>
        <pc:picChg chg="add mod">
          <ac:chgData name="Davor Josipovic" userId="c5beaa7c1ac2955a" providerId="LiveId" clId="{868D3B67-0F71-4110-89FC-9C3D3ED97AC8}" dt="2019-07-02T11:47:37.238" v="909"/>
          <ac:picMkLst>
            <pc:docMk/>
            <pc:sldMk cId="212634709" sldId="362"/>
            <ac:picMk id="9" creationId="{F6A5272E-7872-4395-ADE0-A0D430BD3872}"/>
          </ac:picMkLst>
        </pc:picChg>
        <pc:picChg chg="add mod">
          <ac:chgData name="Davor Josipovic" userId="c5beaa7c1ac2955a" providerId="LiveId" clId="{868D3B67-0F71-4110-89FC-9C3D3ED97AC8}" dt="2019-07-02T11:48:18.212" v="913" actId="1076"/>
          <ac:picMkLst>
            <pc:docMk/>
            <pc:sldMk cId="212634709" sldId="362"/>
            <ac:picMk id="10" creationId="{6C03CC28-FFA2-493A-9B0B-C850A6209264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5.emf"/><Relationship Id="rId1" Type="http://schemas.openxmlformats.org/officeDocument/2006/relationships/image" Target="../media/image254.emf"/></Relationships>
</file>

<file path=ppt/media/image1.png>
</file>

<file path=ppt/media/image10.png>
</file>

<file path=ppt/media/image100.png>
</file>

<file path=ppt/media/image101.png>
</file>

<file path=ppt/media/image1010.png>
</file>

<file path=ppt/media/image102.png>
</file>

<file path=ppt/media/image103.png>
</file>

<file path=ppt/media/image104.png>
</file>

<file path=ppt/media/image105.png>
</file>

<file path=ppt/media/image1050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10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0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jpe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9.png>
</file>

<file path=ppt/media/image18.png>
</file>

<file path=ppt/media/image181.png>
</file>

<file path=ppt/media/image182.png>
</file>

<file path=ppt/media/image188.png>
</file>

<file path=ppt/media/image19.png>
</file>

<file path=ppt/media/image190.png>
</file>

<file path=ppt/media/image191.png>
</file>

<file path=ppt/media/image2.png>
</file>

<file path=ppt/media/image20.png>
</file>

<file path=ppt/media/image200.png>
</file>

<file path=ppt/media/image204.png>
</file>

<file path=ppt/media/image205.png>
</file>

<file path=ppt/media/image209.png>
</file>

<file path=ppt/media/image21.png>
</file>

<file path=ppt/media/image210.png>
</file>

<file path=ppt/media/image211.png>
</file>

<file path=ppt/media/image22.png>
</file>

<file path=ppt/media/image224.png>
</file>

<file path=ppt/media/image225.png>
</file>

<file path=ppt/media/image227.png>
</file>

<file path=ppt/media/image228.png>
</file>

<file path=ppt/media/image23.jpeg>
</file>

<file path=ppt/media/image230.png>
</file>

<file path=ppt/media/image231.png>
</file>

<file path=ppt/media/image234.png>
</file>

<file path=ppt/media/image235.png>
</file>

<file path=ppt/media/image239.png>
</file>

<file path=ppt/media/image24.png>
</file>

<file path=ppt/media/image240.png>
</file>

<file path=ppt/media/image248.jpeg>
</file>

<file path=ppt/media/image25.png>
</file>

<file path=ppt/media/image250.png>
</file>

<file path=ppt/media/image251.png>
</file>

<file path=ppt/media/image252.png>
</file>

<file path=ppt/media/image253.png>
</file>

<file path=ppt/media/image26.png>
</file>

<file path=ppt/media/image260.png>
</file>

<file path=ppt/media/image264.png>
</file>

<file path=ppt/media/image265.png>
</file>

<file path=ppt/media/image268.png>
</file>

<file path=ppt/media/image269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11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70.png>
</file>

<file path=ppt/media/image471.png>
</file>

<file path=ppt/media/image48.png>
</file>

<file path=ppt/media/image49.png>
</file>

<file path=ppt/media/image5.png>
</file>

<file path=ppt/media/image50.png>
</file>

<file path=ppt/media/image51.png>
</file>

<file path=ppt/media/image510.png>
</file>

<file path=ppt/media/image52.png>
</file>

<file path=ppt/media/image520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.wmf>
</file>

<file path=ppt/media/image60.png>
</file>

<file path=ppt/media/image61.png>
</file>

<file path=ppt/media/image62.png>
</file>

<file path=ppt/media/image63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10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10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3/8/2020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241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4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5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1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2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0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2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3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4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arometric_formula#Derivation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arometric_formula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arometric_formula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2568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5717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 line is the median regression.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01369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5825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476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Neem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epsilons normal </a:t>
            </a:r>
            <a:r>
              <a:rPr lang="en-US" dirty="0" err="1"/>
              <a:t>verdeeld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899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11m and 13m altitude.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196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4996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11m and 13m altitude.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34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970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583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510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873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nodig</a:t>
            </a:r>
            <a:r>
              <a:rPr lang="en-US" dirty="0"/>
              <a:t>,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ik</a:t>
            </a:r>
            <a:r>
              <a:rPr lang="en-US" dirty="0"/>
              <a:t> die plots </a:t>
            </a:r>
            <a:r>
              <a:rPr lang="en-US" dirty="0" err="1"/>
              <a:t>nog</a:t>
            </a:r>
            <a:r>
              <a:rPr lang="en-US" dirty="0"/>
              <a:t> </a:t>
            </a:r>
            <a:r>
              <a:rPr lang="en-US" dirty="0" err="1"/>
              <a:t>verbeteren</a:t>
            </a:r>
            <a:r>
              <a:rPr lang="en-US" dirty="0"/>
              <a:t>… want in </a:t>
            </a:r>
            <a:r>
              <a:rPr lang="en-US" dirty="0" err="1"/>
              <a:t>analyse</a:t>
            </a:r>
            <a:r>
              <a:rPr lang="en-US" dirty="0"/>
              <a:t> 02 is matching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optimaal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589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561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2686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nu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paar</a:t>
            </a:r>
            <a:r>
              <a:rPr lang="en-US" dirty="0"/>
              <a:t> Yi </a:t>
            </a:r>
            <a:r>
              <a:rPr lang="en-US" dirty="0" err="1"/>
              <a:t>fout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maar de </a:t>
            </a:r>
            <a:r>
              <a:rPr lang="en-US" dirty="0" err="1"/>
              <a:t>meeste</a:t>
            </a:r>
            <a:r>
              <a:rPr lang="en-US" dirty="0"/>
              <a:t> Yi </a:t>
            </a:r>
            <a:r>
              <a:rPr lang="en-US" dirty="0" err="1"/>
              <a:t>juist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dan </a:t>
            </a:r>
            <a:r>
              <a:rPr lang="en-US" dirty="0" err="1"/>
              <a:t>zouden</a:t>
            </a:r>
            <a:r>
              <a:rPr lang="en-US" dirty="0"/>
              <a:t> die </a:t>
            </a:r>
            <a:r>
              <a:rPr lang="en-US" dirty="0" err="1"/>
              <a:t>paar</a:t>
            </a:r>
            <a:r>
              <a:rPr lang="en-US" dirty="0"/>
              <a:t> </a:t>
            </a:r>
            <a:r>
              <a:rPr lang="en-US" dirty="0" err="1"/>
              <a:t>foute</a:t>
            </a:r>
            <a:r>
              <a:rPr lang="en-US" dirty="0"/>
              <a:t> </a:t>
            </a:r>
            <a:r>
              <a:rPr lang="en-US" dirty="0" err="1"/>
              <a:t>geen</a:t>
            </a:r>
            <a:r>
              <a:rPr lang="en-US" dirty="0"/>
              <a:t> al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grote</a:t>
            </a:r>
            <a:r>
              <a:rPr lang="en-US" dirty="0"/>
              <a:t>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03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338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Feit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ze </a:t>
            </a:r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het </a:t>
            </a:r>
            <a:r>
              <a:rPr lang="en-US" dirty="0" err="1"/>
              <a:t>einde</a:t>
            </a:r>
            <a:r>
              <a:rPr lang="en-US" dirty="0"/>
              <a:t> toe </a:t>
            </a:r>
            <a:r>
              <a:rPr lang="en-US" dirty="0" err="1"/>
              <a:t>oscilleren</a:t>
            </a:r>
            <a:r>
              <a:rPr lang="en-US" dirty="0"/>
              <a:t> </a:t>
            </a:r>
            <a:r>
              <a:rPr lang="en-US" dirty="0" err="1"/>
              <a:t>weerlegt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argument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baro’s</a:t>
            </a:r>
            <a:r>
              <a:rPr lang="en-US" dirty="0"/>
              <a:t> in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tijdenlijk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weeromstandigheden</a:t>
            </a:r>
            <a:r>
              <a:rPr lang="en-US" dirty="0"/>
              <a:t> </a:t>
            </a:r>
            <a:r>
              <a:rPr lang="en-US" dirty="0" err="1"/>
              <a:t>staan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4227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3653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Vraag</a:t>
            </a:r>
            <a:r>
              <a:rPr lang="en-US" dirty="0"/>
              <a:t> sprint 4: </a:t>
            </a:r>
            <a:r>
              <a:rPr lang="en-US" dirty="0" err="1"/>
              <a:t>kunnen</a:t>
            </a:r>
            <a:r>
              <a:rPr lang="en-US" dirty="0"/>
              <a:t> we in de </a:t>
            </a:r>
            <a:r>
              <a:rPr lang="en-US" dirty="0" err="1"/>
              <a:t>resterende</a:t>
            </a:r>
            <a:r>
              <a:rPr lang="en-US" dirty="0"/>
              <a:t> </a:t>
            </a:r>
            <a:r>
              <a:rPr lang="en-US" dirty="0" err="1"/>
              <a:t>tijd</a:t>
            </a:r>
            <a:r>
              <a:rPr lang="en-US" dirty="0"/>
              <a:t> </a:t>
            </a:r>
            <a:r>
              <a:rPr lang="en-US" dirty="0" err="1"/>
              <a:t>iets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tsoutliers-beperkingen</a:t>
            </a:r>
            <a:r>
              <a:rPr lang="en-US" dirty="0"/>
              <a:t> </a:t>
            </a:r>
            <a:r>
              <a:rPr lang="en-US" dirty="0" err="1"/>
              <a:t>omzeilt</a:t>
            </a:r>
            <a:r>
              <a:rPr lang="en-US" dirty="0"/>
              <a:t>: </a:t>
            </a:r>
            <a:r>
              <a:rPr lang="en-US" dirty="0" err="1"/>
              <a:t>vervolg</a:t>
            </a:r>
            <a:r>
              <a:rPr lang="en-US" dirty="0"/>
              <a:t> is </a:t>
            </a:r>
            <a:r>
              <a:rPr lang="en-US" dirty="0" err="1"/>
              <a:t>samenvatting</a:t>
            </a:r>
            <a:r>
              <a:rPr lang="en-US" dirty="0"/>
              <a:t> van </a:t>
            </a:r>
            <a:r>
              <a:rPr lang="en-US" dirty="0" err="1"/>
              <a:t>mijn</a:t>
            </a:r>
            <a:r>
              <a:rPr lang="en-US" dirty="0"/>
              <a:t> </a:t>
            </a:r>
            <a:r>
              <a:rPr lang="en-US" dirty="0" err="1"/>
              <a:t>poging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409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Vraag</a:t>
            </a:r>
            <a:r>
              <a:rPr lang="en-US" dirty="0"/>
              <a:t> sprint 4: </a:t>
            </a:r>
            <a:r>
              <a:rPr lang="en-US" dirty="0" err="1"/>
              <a:t>kunnen</a:t>
            </a:r>
            <a:r>
              <a:rPr lang="en-US" dirty="0"/>
              <a:t> we in de </a:t>
            </a:r>
            <a:r>
              <a:rPr lang="en-US" dirty="0" err="1"/>
              <a:t>resterende</a:t>
            </a:r>
            <a:r>
              <a:rPr lang="en-US" dirty="0"/>
              <a:t> </a:t>
            </a:r>
            <a:r>
              <a:rPr lang="en-US" dirty="0" err="1"/>
              <a:t>tijd</a:t>
            </a:r>
            <a:r>
              <a:rPr lang="en-US" dirty="0"/>
              <a:t> </a:t>
            </a:r>
            <a:r>
              <a:rPr lang="en-US" dirty="0" err="1"/>
              <a:t>iets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tsoutliers-beperkingen</a:t>
            </a:r>
            <a:r>
              <a:rPr lang="en-US" dirty="0"/>
              <a:t> </a:t>
            </a:r>
            <a:r>
              <a:rPr lang="en-US" dirty="0" err="1"/>
              <a:t>omzeilt</a:t>
            </a:r>
            <a:r>
              <a:rPr lang="en-US" dirty="0"/>
              <a:t>: </a:t>
            </a:r>
            <a:r>
              <a:rPr lang="en-US" dirty="0" err="1"/>
              <a:t>vervolg</a:t>
            </a:r>
            <a:r>
              <a:rPr lang="en-US" dirty="0"/>
              <a:t> is </a:t>
            </a:r>
            <a:r>
              <a:rPr lang="en-US" dirty="0" err="1"/>
              <a:t>samenvatting</a:t>
            </a:r>
            <a:r>
              <a:rPr lang="en-US" dirty="0"/>
              <a:t> van </a:t>
            </a:r>
            <a:r>
              <a:rPr lang="en-US" dirty="0" err="1"/>
              <a:t>mijn</a:t>
            </a:r>
            <a:r>
              <a:rPr lang="en-US" dirty="0"/>
              <a:t> </a:t>
            </a:r>
            <a:r>
              <a:rPr lang="en-US" dirty="0" err="1"/>
              <a:t>poging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69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https://en.wikipedia.org/wiki/Barometric_formula#Derivation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1113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Assumptie</a:t>
            </a:r>
            <a:r>
              <a:rPr lang="en-US" dirty="0"/>
              <a:t>: simple first order diff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118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is epsilon distributed?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0480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Normal? Something else?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0492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Big observation is that epsilon is a function of time: hoe plausible is het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zo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tijd</a:t>
            </a:r>
            <a:r>
              <a:rPr lang="en-US" dirty="0"/>
              <a:t> </a:t>
            </a:r>
            <a:r>
              <a:rPr lang="en-US" dirty="0" err="1"/>
              <a:t>zo’n</a:t>
            </a:r>
            <a:r>
              <a:rPr lang="en-US" dirty="0"/>
              <a:t> </a:t>
            </a:r>
            <a:r>
              <a:rPr lang="en-US" dirty="0" err="1"/>
              <a:t>grote</a:t>
            </a:r>
            <a:r>
              <a:rPr lang="en-US" dirty="0"/>
              <a:t> jump 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6812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9532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Eens</a:t>
            </a:r>
            <a:r>
              <a:rPr lang="en-US" dirty="0"/>
              <a:t> tidal effect is </a:t>
            </a:r>
            <a:r>
              <a:rPr lang="en-US" dirty="0" err="1"/>
              <a:t>uitgefilterd</a:t>
            </a:r>
            <a:r>
              <a:rPr lang="en-US" dirty="0"/>
              <a:t> </a:t>
            </a:r>
            <a:r>
              <a:rPr lang="en-US" dirty="0" err="1"/>
              <a:t>lijkt</a:t>
            </a:r>
            <a:r>
              <a:rPr lang="en-US" dirty="0"/>
              <a:t> het </a:t>
            </a:r>
            <a:r>
              <a:rPr lang="en-US" dirty="0" err="1"/>
              <a:t>vrij</a:t>
            </a:r>
            <a:r>
              <a:rPr lang="en-US" dirty="0"/>
              <a:t> </a:t>
            </a:r>
            <a:r>
              <a:rPr lang="en-US" dirty="0" err="1"/>
              <a:t>normaal</a:t>
            </a:r>
            <a:r>
              <a:rPr lang="en-US" dirty="0"/>
              <a:t>!</a:t>
            </a:r>
          </a:p>
          <a:p>
            <a:endParaRPr lang="en-US" dirty="0"/>
          </a:p>
          <a:p>
            <a:r>
              <a:rPr lang="en-US" dirty="0"/>
              <a:t>Now that we have the distribution we can start detecting: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2533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 </a:t>
            </a:r>
            <a:r>
              <a:rPr lang="en-US" dirty="0" err="1"/>
              <a:t>nog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zien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betere</a:t>
            </a:r>
            <a:r>
              <a:rPr lang="en-US" dirty="0"/>
              <a:t>/</a:t>
            </a:r>
            <a:r>
              <a:rPr lang="en-US" dirty="0" err="1"/>
              <a:t>simpelere</a:t>
            </a:r>
            <a:r>
              <a:rPr lang="en-US" dirty="0"/>
              <a:t> </a:t>
            </a:r>
            <a:r>
              <a:rPr lang="en-US" dirty="0" err="1"/>
              <a:t>formalisatiemethode</a:t>
            </a:r>
            <a:r>
              <a:rPr lang="en-US" dirty="0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743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dirty="0" err="1"/>
              <a:t>schatten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epsilon(delta-t) op basis van </a:t>
            </a:r>
            <a:r>
              <a:rPr lang="en-US" dirty="0" err="1"/>
              <a:t>normaliteit</a:t>
            </a:r>
            <a:r>
              <a:rPr lang="en-US" dirty="0"/>
              <a:t> </a:t>
            </a:r>
            <a:r>
              <a:rPr lang="en-US" dirty="0" err="1"/>
              <a:t>omdat</a:t>
            </a:r>
            <a:r>
              <a:rPr lang="en-US" dirty="0"/>
              <a:t> de </a:t>
            </a:r>
            <a:r>
              <a:rPr lang="en-US" dirty="0" err="1"/>
              <a:t>kans</a:t>
            </a:r>
            <a:r>
              <a:rPr lang="en-US" dirty="0"/>
              <a:t> </a:t>
            </a:r>
            <a:r>
              <a:rPr lang="en-US" dirty="0" err="1"/>
              <a:t>kleiner</a:t>
            </a:r>
            <a:r>
              <a:rPr lang="en-US" dirty="0"/>
              <a:t> is </a:t>
            </a:r>
            <a:r>
              <a:rPr lang="en-US" dirty="0" err="1"/>
              <a:t>dat</a:t>
            </a:r>
            <a:r>
              <a:rPr lang="en-US" dirty="0"/>
              <a:t> we dan in </a:t>
            </a:r>
            <a:r>
              <a:rPr lang="en-US" dirty="0" err="1"/>
              <a:t>een</a:t>
            </a:r>
            <a:r>
              <a:rPr lang="en-US" dirty="0"/>
              <a:t> locale minima </a:t>
            </a:r>
            <a:r>
              <a:rPr lang="en-US" dirty="0" err="1"/>
              <a:t>belanden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8525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755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type index  alpha delta</a:t>
            </a:r>
          </a:p>
          <a:p>
            <a:r>
              <a:rPr lang="pt-BR" dirty="0"/>
              <a:t>1:   AO 10824 -108.0    NA</a:t>
            </a:r>
          </a:p>
          <a:p>
            <a:r>
              <a:rPr lang="pt-BR" dirty="0"/>
              <a:t>2:   AO 17175  -91.5    NA</a:t>
            </a:r>
          </a:p>
          <a:p>
            <a:r>
              <a:rPr lang="pt-BR" dirty="0"/>
              <a:t>3:   LS 22552  -80.0    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55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https://en.wikipedia.org/wiki/Barometric_formula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0134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type index    alpha delta</a:t>
            </a:r>
          </a:p>
          <a:p>
            <a:r>
              <a:rPr lang="pt-BR" dirty="0"/>
              <a:t>1:   AO  3968 -363.446    NA</a:t>
            </a:r>
          </a:p>
          <a:p>
            <a:r>
              <a:rPr lang="pt-BR" dirty="0"/>
              <a:t>2:   AO 13555 -164.792    NA</a:t>
            </a:r>
          </a:p>
          <a:p>
            <a:r>
              <a:rPr lang="pt-BR" dirty="0"/>
              <a:t>3:   AO 14117 -351.283    NA</a:t>
            </a:r>
          </a:p>
          <a:p>
            <a:r>
              <a:rPr lang="pt-BR" dirty="0"/>
              <a:t>4:   AO 18671  -98.525    NA</a:t>
            </a:r>
          </a:p>
          <a:p>
            <a:r>
              <a:rPr lang="pt-BR" dirty="0"/>
              <a:t>5:   LS 18671  -83.125    NA</a:t>
            </a:r>
          </a:p>
          <a:p>
            <a:r>
              <a:rPr lang="pt-BR" dirty="0"/>
              <a:t>6:   LS 18731   91.175    NA</a:t>
            </a:r>
          </a:p>
          <a:p>
            <a:r>
              <a:rPr lang="pt-BR" dirty="0"/>
              <a:t>7:   AO 18731   -4.842    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42079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Levelshifts</a:t>
            </a:r>
            <a:r>
              <a:rPr lang="nl-BE" dirty="0"/>
              <a:t> voorbeelden.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9566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Levelshifts</a:t>
            </a:r>
            <a:r>
              <a:rPr lang="nl-BE" dirty="0"/>
              <a:t> voorbeelden.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24152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Hier is te zien dat er bij de eerste </a:t>
            </a:r>
            <a:r>
              <a:rPr lang="nl-BE" dirty="0" err="1"/>
              <a:t>timediff</a:t>
            </a:r>
            <a:r>
              <a:rPr lang="nl-BE" dirty="0"/>
              <a:t> 1u is, terwijl bij 2</a:t>
            </a:r>
            <a:r>
              <a:rPr lang="nl-BE" baseline="30000" dirty="0"/>
              <a:t>e</a:t>
            </a:r>
            <a:r>
              <a:rPr lang="nl-BE" dirty="0"/>
              <a:t> om een langere periode gaat.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3862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1814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541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Intuitief</a:t>
            </a:r>
            <a:r>
              <a:rPr lang="en-US" dirty="0"/>
              <a:t> </a:t>
            </a:r>
            <a:r>
              <a:rPr lang="en-US" dirty="0" err="1"/>
              <a:t>idee</a:t>
            </a:r>
            <a:r>
              <a:rPr lang="en-US" dirty="0"/>
              <a:t>: </a:t>
            </a:r>
            <a:r>
              <a:rPr lang="en-US" dirty="0" err="1"/>
              <a:t>na</a:t>
            </a:r>
            <a:r>
              <a:rPr lang="en-US" dirty="0"/>
              <a:t> 4 </a:t>
            </a:r>
            <a:r>
              <a:rPr lang="en-US" dirty="0" err="1"/>
              <a:t>jaar</a:t>
            </a:r>
            <a:r>
              <a:rPr lang="en-US" dirty="0"/>
              <a:t>, wat is de </a:t>
            </a:r>
            <a:r>
              <a:rPr lang="en-US" dirty="0" err="1"/>
              <a:t>kans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die zo </a:t>
            </a:r>
            <a:r>
              <a:rPr lang="en-US" dirty="0" err="1"/>
              <a:t>laag</a:t>
            </a:r>
            <a:r>
              <a:rPr lang="en-US" dirty="0"/>
              <a:t> is </a:t>
            </a:r>
            <a:r>
              <a:rPr lang="en-US" dirty="0" err="1"/>
              <a:t>gevallen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41646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796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137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Water withdrawal. This should be flagged as level shift due to water withdrawal. Mathias: broken data logger... Frederic: best make difference between shifts that remain, and shifts that return? This is no ordinary 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221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https://en.wikipedia.org/wiki/Barometric_formula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8091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6474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7012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type index  alpha delta</a:t>
            </a:r>
          </a:p>
          <a:p>
            <a:r>
              <a:rPr lang="pt-BR" dirty="0"/>
              <a:t>1:   LS   673 -385.6    NA</a:t>
            </a:r>
          </a:p>
          <a:p>
            <a:r>
              <a:rPr lang="pt-BR" dirty="0"/>
              <a:t>2:   LS   683  342.0    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4299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type index    alpha delta</a:t>
            </a:r>
          </a:p>
          <a:p>
            <a:r>
              <a:rPr lang="pt-BR" dirty="0"/>
              <a:t>1:   LS  8620  -74.317    NA</a:t>
            </a:r>
          </a:p>
          <a:p>
            <a:r>
              <a:rPr lang="pt-BR" dirty="0"/>
              <a:t>2:   LS  8660   75.950    NA</a:t>
            </a:r>
          </a:p>
          <a:p>
            <a:r>
              <a:rPr lang="pt-BR" dirty="0"/>
              <a:t>3:   AO 18420 -315.699    NA</a:t>
            </a:r>
          </a:p>
          <a:p>
            <a:r>
              <a:rPr lang="pt-BR" dirty="0"/>
              <a:t>4:   LS 20693 -105.584    NA</a:t>
            </a:r>
          </a:p>
          <a:p>
            <a:r>
              <a:rPr lang="pt-BR" dirty="0"/>
              <a:t>5:   AO 20693    5.075    NA</a:t>
            </a:r>
          </a:p>
          <a:p>
            <a:r>
              <a:rPr lang="pt-BR" dirty="0"/>
              <a:t>6:   LS 23006  -66.091    NA</a:t>
            </a:r>
          </a:p>
          <a:p>
            <a:r>
              <a:rPr lang="pt-BR" dirty="0"/>
              <a:t>7:   LS 23023   11.025    NA</a:t>
            </a:r>
          </a:p>
          <a:p>
            <a:r>
              <a:rPr lang="pt-BR" dirty="0"/>
              <a:t>8:   LS 23333  122.617    NA</a:t>
            </a:r>
          </a:p>
          <a:p>
            <a:r>
              <a:rPr lang="pt-BR" dirty="0"/>
              <a:t>9:   LS 31622 -369.950    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3738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type index     alpha    delta</a:t>
            </a:r>
          </a:p>
          <a:p>
            <a:r>
              <a:rPr lang="pt-BR" dirty="0"/>
              <a:t>1:   AO   332 -180.9308       NA</a:t>
            </a:r>
          </a:p>
          <a:p>
            <a:r>
              <a:rPr lang="pt-BR" dirty="0"/>
              <a:t>2:   TC  1576 -165.0541 0.299719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6722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type index    alpha delta</a:t>
            </a:r>
          </a:p>
          <a:p>
            <a:r>
              <a:rPr lang="en-US" dirty="0"/>
              <a:t>1:   LS     2  178.426    NA</a:t>
            </a:r>
          </a:p>
          <a:p>
            <a:r>
              <a:rPr lang="en-US" dirty="0"/>
              <a:t>2:   TC     6 -116.917 0.548</a:t>
            </a:r>
          </a:p>
          <a:p>
            <a:r>
              <a:rPr lang="en-US" dirty="0"/>
              <a:t>3:   TC  4218 -110.551 0.717</a:t>
            </a:r>
          </a:p>
          <a:p>
            <a:r>
              <a:rPr lang="en-US" dirty="0"/>
              <a:t>4:   TC  4955 -179.956 0.713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5088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type index     alpha delta</a:t>
            </a:r>
          </a:p>
          <a:p>
            <a:r>
              <a:rPr lang="en-US" dirty="0"/>
              <a:t>1:   LS  1906 -154.7760    NA</a:t>
            </a:r>
          </a:p>
          <a:p>
            <a:r>
              <a:rPr lang="en-US" dirty="0"/>
              <a:t>2:   TC  2643 -205.3884   0.9</a:t>
            </a:r>
          </a:p>
          <a:p>
            <a:r>
              <a:rPr lang="en-US" dirty="0"/>
              <a:t>3:   TC  2741 -188.7047   0.9</a:t>
            </a:r>
          </a:p>
          <a:p>
            <a:endParaRPr lang="en-US" dirty="0"/>
          </a:p>
          <a:p>
            <a:r>
              <a:rPr lang="en-US" dirty="0"/>
              <a:t>Browse[2]&gt; base</a:t>
            </a:r>
          </a:p>
          <a:p>
            <a:r>
              <a:rPr lang="en-US" dirty="0"/>
              <a:t>[1] -6.138137</a:t>
            </a:r>
          </a:p>
          <a:p>
            <a:r>
              <a:rPr lang="en-US" dirty="0" err="1"/>
              <a:t>attr</a:t>
            </a:r>
            <a:r>
              <a:rPr lang="en-US" dirty="0"/>
              <a:t>(,"par")</a:t>
            </a:r>
          </a:p>
          <a:p>
            <a:r>
              <a:rPr lang="en-US" dirty="0"/>
              <a:t>[1] -154.776</a:t>
            </a:r>
          </a:p>
          <a:p>
            <a:r>
              <a:rPr lang="en-US" dirty="0" err="1"/>
              <a:t>attr</a:t>
            </a:r>
            <a:r>
              <a:rPr lang="en-US" dirty="0"/>
              <a:t>(,"types")</a:t>
            </a:r>
          </a:p>
          <a:p>
            <a:r>
              <a:rPr lang="en-US" dirty="0"/>
              <a:t>[1] "LS"</a:t>
            </a:r>
          </a:p>
          <a:p>
            <a:r>
              <a:rPr lang="en-US" dirty="0" err="1"/>
              <a:t>attr</a:t>
            </a:r>
            <a:r>
              <a:rPr lang="en-US" dirty="0"/>
              <a:t>(,"indexes")</a:t>
            </a:r>
          </a:p>
          <a:p>
            <a:r>
              <a:rPr lang="en-US" dirty="0"/>
              <a:t>[1] 1</a:t>
            </a:r>
          </a:p>
          <a:p>
            <a:r>
              <a:rPr lang="en-US" dirty="0"/>
              <a:t>Browse[2]&gt; </a:t>
            </a:r>
            <a:r>
              <a:rPr lang="en-US" dirty="0" err="1"/>
              <a:t>pt$get</a:t>
            </a:r>
            <a:r>
              <a:rPr lang="en-US" dirty="0"/>
              <a:t>(</a:t>
            </a:r>
            <a:r>
              <a:rPr lang="en-US" dirty="0" err="1"/>
              <a:t>base.df</a:t>
            </a:r>
            <a:r>
              <a:rPr lang="en-US" dirty="0"/>
              <a:t> + 1L)</a:t>
            </a:r>
          </a:p>
          <a:p>
            <a:r>
              <a:rPr lang="en-US" dirty="0"/>
              <a:t>[1] -1.326422</a:t>
            </a:r>
          </a:p>
          <a:p>
            <a:r>
              <a:rPr lang="en-US" dirty="0" err="1"/>
              <a:t>attr</a:t>
            </a:r>
            <a:r>
              <a:rPr lang="en-US" dirty="0"/>
              <a:t>(,"par")</a:t>
            </a:r>
          </a:p>
          <a:p>
            <a:r>
              <a:rPr lang="en-US" dirty="0"/>
              <a:t>[1] -153.64    0.90</a:t>
            </a:r>
          </a:p>
          <a:p>
            <a:r>
              <a:rPr lang="en-US" dirty="0" err="1"/>
              <a:t>attr</a:t>
            </a:r>
            <a:r>
              <a:rPr lang="en-US" dirty="0"/>
              <a:t>(,"types")</a:t>
            </a:r>
          </a:p>
          <a:p>
            <a:r>
              <a:rPr lang="en-US" dirty="0"/>
              <a:t>[1] "TC"</a:t>
            </a:r>
          </a:p>
          <a:p>
            <a:r>
              <a:rPr lang="en-US" dirty="0" err="1"/>
              <a:t>attr</a:t>
            </a:r>
            <a:r>
              <a:rPr lang="en-US" dirty="0"/>
              <a:t>(,"indexes")</a:t>
            </a:r>
          </a:p>
          <a:p>
            <a:r>
              <a:rPr lang="en-US" dirty="0"/>
              <a:t>[1] 1</a:t>
            </a:r>
          </a:p>
          <a:p>
            <a:r>
              <a:rPr lang="en-US" dirty="0"/>
              <a:t>Browse[2]&gt; </a:t>
            </a:r>
            <a:r>
              <a:rPr lang="en-US" dirty="0" err="1"/>
              <a:t>lrtest</a:t>
            </a:r>
            <a:r>
              <a:rPr lang="en-US" dirty="0"/>
              <a:t>(logL0 = base, </a:t>
            </a:r>
            <a:r>
              <a:rPr lang="en-US" dirty="0" err="1"/>
              <a:t>logL</a:t>
            </a:r>
            <a:r>
              <a:rPr lang="en-US" dirty="0"/>
              <a:t> = </a:t>
            </a:r>
            <a:r>
              <a:rPr lang="en-US" dirty="0" err="1"/>
              <a:t>pt$get</a:t>
            </a:r>
            <a:r>
              <a:rPr lang="en-US" dirty="0"/>
              <a:t>(</a:t>
            </a:r>
            <a:r>
              <a:rPr lang="en-US" dirty="0" err="1"/>
              <a:t>base.df</a:t>
            </a:r>
            <a:r>
              <a:rPr lang="en-US" dirty="0"/>
              <a:t> + 1L), </a:t>
            </a:r>
            <a:r>
              <a:rPr lang="en-US" dirty="0" err="1"/>
              <a:t>df.diff</a:t>
            </a:r>
            <a:r>
              <a:rPr lang="en-US" dirty="0"/>
              <a:t> = 1L)</a:t>
            </a:r>
          </a:p>
          <a:p>
            <a:r>
              <a:rPr lang="en-US" dirty="0"/>
              <a:t>[1] 0.001921106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4126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type index   alpha delta</a:t>
            </a:r>
          </a:p>
          <a:p>
            <a:r>
              <a:rPr lang="pt-BR" dirty="0"/>
              <a:t>1:   AO  1578 -54.779    NA</a:t>
            </a:r>
          </a:p>
          <a:p>
            <a:r>
              <a:rPr lang="pt-BR" dirty="0"/>
              <a:t>2:   TC  1565 -99.690 0.661</a:t>
            </a:r>
          </a:p>
          <a:p>
            <a:r>
              <a:rPr lang="pt-BR" dirty="0"/>
              <a:t>3:   TC  1547 -99.789 0.455</a:t>
            </a:r>
          </a:p>
          <a:p>
            <a:r>
              <a:rPr lang="pt-BR" dirty="0"/>
              <a:t>4:   LS  6528 -83.536    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4629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type index    alpha delta</a:t>
            </a:r>
          </a:p>
          <a:p>
            <a:r>
              <a:rPr lang="pt-BR" dirty="0"/>
              <a:t> 1:   AO  1698   87.447    NA</a:t>
            </a:r>
          </a:p>
          <a:p>
            <a:r>
              <a:rPr lang="pt-BR" dirty="0"/>
              <a:t> 2:   AO  1674  -77.001    NA</a:t>
            </a:r>
          </a:p>
          <a:p>
            <a:r>
              <a:rPr lang="pt-BR" dirty="0"/>
              <a:t> 3:   LS  1665   73.573    NA</a:t>
            </a:r>
          </a:p>
          <a:p>
            <a:r>
              <a:rPr lang="pt-BR" dirty="0"/>
              <a:t> 4:   LS  1740   81.043    NA</a:t>
            </a:r>
          </a:p>
          <a:p>
            <a:r>
              <a:rPr lang="pt-BR" dirty="0"/>
              <a:t> 5:   AO  2097   79.124    NA</a:t>
            </a:r>
          </a:p>
          <a:p>
            <a:r>
              <a:rPr lang="pt-BR" dirty="0"/>
              <a:t> 6:   AO  2111  -71.188    NA</a:t>
            </a:r>
          </a:p>
          <a:p>
            <a:r>
              <a:rPr lang="pt-BR" dirty="0"/>
              <a:t> 7:   LS  2370 -218.148    NA</a:t>
            </a:r>
          </a:p>
          <a:p>
            <a:r>
              <a:rPr lang="pt-BR" dirty="0"/>
              <a:t> 8:   LS  2362  160.152    NA</a:t>
            </a:r>
          </a:p>
          <a:p>
            <a:r>
              <a:rPr lang="pt-BR" dirty="0"/>
              <a:t> 9:   LS  2380  152.116    NA</a:t>
            </a:r>
          </a:p>
          <a:p>
            <a:r>
              <a:rPr lang="pt-BR" dirty="0"/>
              <a:t>10:   LS  2379  130.201    NA</a:t>
            </a:r>
          </a:p>
          <a:p>
            <a:r>
              <a:rPr lang="pt-BR" dirty="0"/>
              <a:t>11:   LS  2382  109.761    NA</a:t>
            </a:r>
          </a:p>
          <a:p>
            <a:r>
              <a:rPr lang="pt-BR" dirty="0"/>
              <a:t>12:   LS  2363   73.706    NA</a:t>
            </a:r>
          </a:p>
          <a:p>
            <a:r>
              <a:rPr lang="pt-BR" dirty="0"/>
              <a:t>13:   AO  2370   49.139    NA</a:t>
            </a:r>
          </a:p>
          <a:p>
            <a:r>
              <a:rPr lang="pt-BR" dirty="0"/>
              <a:t>14:   TC  2365  172.122 0.777</a:t>
            </a:r>
          </a:p>
          <a:p>
            <a:r>
              <a:rPr lang="pt-BR" dirty="0"/>
              <a:t>15:   AO  2364   95.896    NA</a:t>
            </a:r>
          </a:p>
          <a:p>
            <a:r>
              <a:rPr lang="pt-BR" dirty="0"/>
              <a:t>16:   LS  2676   82.418    NA</a:t>
            </a:r>
          </a:p>
          <a:p>
            <a:r>
              <a:rPr lang="pt-BR" dirty="0"/>
              <a:t>17:   AO  2881  100.256    NA</a:t>
            </a:r>
          </a:p>
          <a:p>
            <a:r>
              <a:rPr lang="pt-BR" dirty="0"/>
              <a:t>18:   LS  3071  587.422    NA</a:t>
            </a:r>
          </a:p>
          <a:p>
            <a:r>
              <a:rPr lang="pt-BR" dirty="0"/>
              <a:t>19:   TC  3071 -421.719 0.756</a:t>
            </a:r>
          </a:p>
          <a:p>
            <a:r>
              <a:rPr lang="pt-BR" dirty="0"/>
              <a:t>20:   LS  3070   70.966    NA</a:t>
            </a:r>
          </a:p>
          <a:p>
            <a:r>
              <a:rPr lang="pt-BR" dirty="0"/>
              <a:t>21:   LS  3078   57.747    NA</a:t>
            </a:r>
          </a:p>
          <a:p>
            <a:r>
              <a:rPr lang="pt-BR" dirty="0"/>
              <a:t>22:   AO  3119  -79.554    NA</a:t>
            </a:r>
          </a:p>
          <a:p>
            <a:r>
              <a:rPr lang="pt-BR" dirty="0"/>
              <a:t>23:   LS  3107  -94.036    NA</a:t>
            </a:r>
          </a:p>
          <a:p>
            <a:r>
              <a:rPr lang="pt-BR" dirty="0"/>
              <a:t>24:   LS  3110 -832.698    NA</a:t>
            </a:r>
          </a:p>
          <a:p>
            <a:r>
              <a:rPr lang="pt-BR" dirty="0"/>
              <a:t>25:   LS  3108  -79.038    NA</a:t>
            </a:r>
          </a:p>
          <a:p>
            <a:r>
              <a:rPr lang="pt-BR" dirty="0"/>
              <a:t>26:   LS  3114  234.116    NA</a:t>
            </a:r>
          </a:p>
          <a:p>
            <a:r>
              <a:rPr lang="pt-BR" dirty="0"/>
              <a:t>27:   LS  3113  130.424    NA</a:t>
            </a:r>
          </a:p>
          <a:p>
            <a:r>
              <a:rPr lang="pt-BR" dirty="0"/>
              <a:t>28:   TC  3110  745.722 0.900</a:t>
            </a:r>
          </a:p>
          <a:p>
            <a:r>
              <a:rPr lang="pt-BR" dirty="0"/>
              <a:t>29:   LS  3120  138.363    NA</a:t>
            </a:r>
          </a:p>
          <a:p>
            <a:r>
              <a:rPr lang="pt-BR" dirty="0"/>
              <a:t>30:   AO  3114 -101.795    NA</a:t>
            </a:r>
          </a:p>
          <a:p>
            <a:r>
              <a:rPr lang="pt-BR" dirty="0"/>
              <a:t>31:   LS  3151 -120.416    NA</a:t>
            </a:r>
          </a:p>
          <a:p>
            <a:r>
              <a:rPr lang="pt-BR" dirty="0"/>
              <a:t>32:   LS  3154  424.497    NA</a:t>
            </a:r>
          </a:p>
          <a:p>
            <a:r>
              <a:rPr lang="pt-BR" dirty="0"/>
              <a:t>33:   LS  3149  137.709    NA</a:t>
            </a:r>
          </a:p>
          <a:p>
            <a:r>
              <a:rPr lang="pt-BR" dirty="0"/>
              <a:t>34:   AO  3149  -67.512    NA</a:t>
            </a:r>
          </a:p>
          <a:p>
            <a:r>
              <a:rPr lang="pt-BR" dirty="0"/>
              <a:t>35:   AO  3162   69.425    NA</a:t>
            </a:r>
          </a:p>
          <a:p>
            <a:r>
              <a:rPr lang="pt-BR" dirty="0"/>
              <a:t>36:   TC  3154 -352.959 0.900</a:t>
            </a:r>
          </a:p>
          <a:p>
            <a:r>
              <a:rPr lang="pt-BR" dirty="0"/>
              <a:t>37:   AO  4125  363.072    NA</a:t>
            </a:r>
          </a:p>
          <a:p>
            <a:r>
              <a:rPr lang="pt-BR" dirty="0"/>
              <a:t>38:   LS  4125  128.011    NA</a:t>
            </a:r>
          </a:p>
          <a:p>
            <a:r>
              <a:rPr lang="pt-BR" dirty="0"/>
              <a:t>39:   AO  4126   44.877    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4551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  type index      alpha   delta</a:t>
            </a:r>
          </a:p>
          <a:p>
            <a:r>
              <a:rPr lang="pt-BR" dirty="0"/>
              <a:t>1:   AO  3968 -363.44550      NA</a:t>
            </a:r>
          </a:p>
          <a:p>
            <a:r>
              <a:rPr lang="pt-BR" dirty="0"/>
              <a:t>2:   AO 13555 -164.79150      NA</a:t>
            </a:r>
          </a:p>
          <a:p>
            <a:r>
              <a:rPr lang="pt-BR" dirty="0"/>
              <a:t>3:   AO 14117 -351.28300      NA</a:t>
            </a:r>
          </a:p>
          <a:p>
            <a:r>
              <a:rPr lang="pt-BR" dirty="0"/>
              <a:t>4:   AO 18671  -98.52490      NA</a:t>
            </a:r>
          </a:p>
          <a:p>
            <a:r>
              <a:rPr lang="pt-BR" dirty="0"/>
              <a:t>5:   LS 18671  -83.12519      NA</a:t>
            </a:r>
          </a:p>
          <a:p>
            <a:r>
              <a:rPr lang="pt-BR" dirty="0"/>
              <a:t>6:   LS 18731  141.76297      NA</a:t>
            </a:r>
          </a:p>
          <a:p>
            <a:r>
              <a:rPr lang="pt-BR" dirty="0"/>
              <a:t>7:   TC 18731  -55.43006 0.88835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04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extracted with e.g. Google Elevation API for comparison.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1256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  type index      alpha delta</a:t>
            </a:r>
          </a:p>
          <a:p>
            <a:r>
              <a:rPr lang="pt-BR" dirty="0"/>
              <a:t>1:   TC 12646  -78.75362   0.9</a:t>
            </a:r>
          </a:p>
          <a:p>
            <a:r>
              <a:rPr lang="pt-BR" dirty="0"/>
              <a:t>2:   LS 12819   18.66690    NA</a:t>
            </a:r>
          </a:p>
          <a:p>
            <a:r>
              <a:rPr lang="pt-BR" dirty="0"/>
              <a:t>3:   LS 14964 -229.19110    NA</a:t>
            </a:r>
          </a:p>
          <a:p>
            <a:r>
              <a:rPr lang="pt-BR" dirty="0"/>
              <a:t>4:   LS 14967   15.28390    NA</a:t>
            </a:r>
          </a:p>
          <a:p>
            <a:r>
              <a:rPr lang="pt-BR" dirty="0"/>
              <a:t>5:   LS 17548   14.99090    NA</a:t>
            </a:r>
          </a:p>
          <a:p>
            <a:r>
              <a:rPr lang="pt-BR" dirty="0"/>
              <a:t>6:   LS 18423  234.68931    NA</a:t>
            </a:r>
          </a:p>
          <a:p>
            <a:r>
              <a:rPr lang="pt-BR" dirty="0"/>
              <a:t>7:   TC 18422  -26.10584   0.9</a:t>
            </a:r>
          </a:p>
          <a:p>
            <a:r>
              <a:rPr lang="pt-BR" dirty="0"/>
              <a:t>8:   LS 21015 -379.05010    NA</a:t>
            </a:r>
          </a:p>
          <a:p>
            <a:r>
              <a:rPr lang="pt-BR" dirty="0"/>
              <a:t>9:   LS 21051  334.48390    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2550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   type index       alpha    delta</a:t>
            </a:r>
          </a:p>
          <a:p>
            <a:r>
              <a:rPr lang="pt-BR" dirty="0"/>
              <a:t> 1:   AO  3966 -336.291000       NA</a:t>
            </a:r>
          </a:p>
          <a:p>
            <a:r>
              <a:rPr lang="pt-BR" dirty="0"/>
              <a:t> 2:   LS 11151  -10.675097       NA</a:t>
            </a:r>
          </a:p>
          <a:p>
            <a:r>
              <a:rPr lang="pt-BR" dirty="0"/>
              <a:t> 3:   LS 11785   10.032903       NA</a:t>
            </a:r>
          </a:p>
          <a:p>
            <a:r>
              <a:rPr lang="pt-BR" dirty="0"/>
              <a:t> 4:   LS 19886 -182.234182       NA</a:t>
            </a:r>
          </a:p>
          <a:p>
            <a:r>
              <a:rPr lang="pt-BR" dirty="0"/>
              <a:t> 5:   AO 19908 -135.556366       NA</a:t>
            </a:r>
          </a:p>
          <a:p>
            <a:r>
              <a:rPr lang="pt-BR" dirty="0"/>
              <a:t> 6:   LS 19908  -28.647396       NA</a:t>
            </a:r>
          </a:p>
          <a:p>
            <a:r>
              <a:rPr lang="pt-BR" dirty="0"/>
              <a:t> 7:   LS 19930   35.651662       NA</a:t>
            </a:r>
          </a:p>
          <a:p>
            <a:r>
              <a:rPr lang="pt-BR" dirty="0"/>
              <a:t> 8:   LS 19929   24.020522       NA</a:t>
            </a:r>
          </a:p>
          <a:p>
            <a:r>
              <a:rPr lang="pt-BR" dirty="0"/>
              <a:t> 9:   LS 19931   18.204817       NA</a:t>
            </a:r>
          </a:p>
          <a:p>
            <a:r>
              <a:rPr lang="pt-BR" dirty="0"/>
              <a:t>10:   LS 19922   98.079984       NA</a:t>
            </a:r>
          </a:p>
          <a:p>
            <a:r>
              <a:rPr lang="pt-BR" dirty="0"/>
              <a:t>11:   TC 19922  -68.068404 0.861789</a:t>
            </a:r>
          </a:p>
          <a:p>
            <a:r>
              <a:rPr lang="pt-BR" dirty="0"/>
              <a:t>12:   AO 19921   11.545716       NA</a:t>
            </a:r>
          </a:p>
          <a:p>
            <a:r>
              <a:rPr lang="pt-BR" dirty="0"/>
              <a:t>13:   TC 19909  -49.970933 0.900000</a:t>
            </a:r>
          </a:p>
          <a:p>
            <a:r>
              <a:rPr lang="pt-BR" dirty="0"/>
              <a:t>14:   LS 19928    7.035651       NA</a:t>
            </a:r>
          </a:p>
          <a:p>
            <a:r>
              <a:rPr lang="pt-BR" dirty="0"/>
              <a:t>15:   LS 23049 -245.934097       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8138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 type index      alpha    delta</a:t>
            </a:r>
          </a:p>
          <a:p>
            <a:r>
              <a:rPr lang="pt-BR" dirty="0"/>
              <a:t>1:   LS 12667 -115.47090       NA</a:t>
            </a:r>
          </a:p>
          <a:p>
            <a:r>
              <a:rPr lang="pt-BR" dirty="0"/>
              <a:t>2:   TC 12667   67.47053 0.600487</a:t>
            </a:r>
          </a:p>
          <a:p>
            <a:r>
              <a:rPr lang="pt-BR" dirty="0"/>
              <a:t>3:   AO 17938 -189.50000       NA</a:t>
            </a:r>
          </a:p>
          <a:p>
            <a:r>
              <a:rPr lang="pt-BR" dirty="0"/>
              <a:t>4:   AO 26767 -340.00000       NA</a:t>
            </a:r>
          </a:p>
          <a:p>
            <a:r>
              <a:rPr lang="pt-BR" dirty="0"/>
              <a:t>5:   AO 28706 -340.50000       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37300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new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8163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new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4265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Aggregated by day --&gt;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data is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high frequency (like BAOL033X) which has 20x or more datapoints than others, and thus has a higher weight on the distribution.</a:t>
            </a:r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BAOL040X and BAOL010X and BAOL094X from the same region? And BAOL070X? This latter might be amplifying the left skewness.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data with a timestamp is taken into consideration.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48121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8424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green curve s the robust estimate for in v0.02 (mean = 1033.317 //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9.586297). The yellow one is the old estimate (1034.2 // 9.93342).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16807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Rechts</a:t>
            </a:r>
            <a:r>
              <a:rPr lang="en-US" dirty="0"/>
              <a:t>: </a:t>
            </a:r>
            <a:r>
              <a:rPr lang="en-US" dirty="0" err="1"/>
              <a:t>oude</a:t>
            </a:r>
            <a:r>
              <a:rPr lang="en-US" dirty="0"/>
              <a:t> v0.02: </a:t>
            </a:r>
            <a:r>
              <a:rPr lang="en-US" dirty="0" err="1"/>
              <a:t>eerste</a:t>
            </a:r>
            <a:r>
              <a:rPr lang="en-US" dirty="0"/>
              <a:t> punt is </a:t>
            </a:r>
            <a:r>
              <a:rPr lang="en-US" dirty="0" err="1"/>
              <a:t>geen</a:t>
            </a:r>
            <a:r>
              <a:rPr lang="en-US" dirty="0"/>
              <a:t> outlier</a:t>
            </a:r>
          </a:p>
          <a:p>
            <a:r>
              <a:rPr lang="en-US" dirty="0"/>
              <a:t>Links: </a:t>
            </a:r>
            <a:r>
              <a:rPr lang="en-US" dirty="0" err="1"/>
              <a:t>nieuwe</a:t>
            </a:r>
            <a:r>
              <a:rPr lang="en-US" dirty="0"/>
              <a:t> v0.03: is outlier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4311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Bedoeling</a:t>
            </a:r>
            <a:r>
              <a:rPr lang="en-US" dirty="0"/>
              <a:t>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VMM data op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gelijkaardige</a:t>
            </a:r>
            <a:r>
              <a:rPr lang="en-US" dirty="0"/>
              <a:t> </a:t>
            </a:r>
            <a:r>
              <a:rPr lang="en-US" dirty="0" err="1"/>
              <a:t>manier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geladen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642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1601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Voordeel</a:t>
            </a:r>
            <a:r>
              <a:rPr lang="en-US" dirty="0"/>
              <a:t> is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je </a:t>
            </a:r>
            <a:r>
              <a:rPr lang="en-US" dirty="0" err="1"/>
              <a:t>gemakkelijk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zien</a:t>
            </a:r>
            <a:r>
              <a:rPr lang="en-US" dirty="0"/>
              <a:t> of de data </a:t>
            </a:r>
            <a:r>
              <a:rPr lang="en-US" dirty="0" err="1"/>
              <a:t>wel</a:t>
            </a:r>
            <a:r>
              <a:rPr lang="en-US" dirty="0"/>
              <a:t> “valid is” … maar </a:t>
            </a:r>
            <a:r>
              <a:rPr lang="en-US" dirty="0" err="1"/>
              <a:t>daar</a:t>
            </a:r>
            <a:r>
              <a:rPr lang="en-US" dirty="0"/>
              <a:t> </a:t>
            </a:r>
            <a:r>
              <a:rPr lang="en-US" dirty="0" err="1"/>
              <a:t>stopt</a:t>
            </a:r>
            <a:r>
              <a:rPr lang="en-US" dirty="0"/>
              <a:t> het </a:t>
            </a:r>
            <a:r>
              <a:rPr lang="en-US" dirty="0" err="1"/>
              <a:t>wel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09439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</a:t>
            </a:r>
            <a:r>
              <a:rPr lang="en-US" dirty="0"/>
              <a:t>: 10 and 30 cmH2O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5857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6676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3902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36287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03280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Omwille</a:t>
            </a:r>
            <a:r>
              <a:rPr lang="en-US" dirty="0"/>
              <a:t> van </a:t>
            </a:r>
            <a:r>
              <a:rPr lang="en-US" dirty="0" err="1"/>
              <a:t>aggregatie</a:t>
            </a:r>
            <a:r>
              <a:rPr lang="en-US" dirty="0"/>
              <a:t> op </a:t>
            </a:r>
            <a:r>
              <a:rPr lang="en-US" dirty="0" err="1"/>
              <a:t>uur</a:t>
            </a:r>
            <a:r>
              <a:rPr lang="en-US" dirty="0"/>
              <a:t> </a:t>
            </a:r>
            <a:r>
              <a:rPr lang="en-US" dirty="0" err="1"/>
              <a:t>ziet</a:t>
            </a:r>
            <a:r>
              <a:rPr lang="en-US" dirty="0"/>
              <a:t> de </a:t>
            </a:r>
            <a:r>
              <a:rPr lang="en-US" dirty="0" err="1"/>
              <a:t>tsoutlier</a:t>
            </a:r>
            <a:r>
              <a:rPr lang="en-US" dirty="0"/>
              <a:t> plot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lichtjes</a:t>
            </a:r>
            <a:r>
              <a:rPr lang="en-US" dirty="0"/>
              <a:t> </a:t>
            </a:r>
            <a:r>
              <a:rPr lang="en-US" dirty="0" err="1"/>
              <a:t>anders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8722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Omwille</a:t>
            </a:r>
            <a:r>
              <a:rPr lang="en-US" dirty="0"/>
              <a:t> van </a:t>
            </a:r>
            <a:r>
              <a:rPr lang="en-US" dirty="0" err="1"/>
              <a:t>aggregatie</a:t>
            </a:r>
            <a:r>
              <a:rPr lang="en-US" dirty="0"/>
              <a:t> op </a:t>
            </a:r>
            <a:r>
              <a:rPr lang="en-US" dirty="0" err="1"/>
              <a:t>uur</a:t>
            </a:r>
            <a:r>
              <a:rPr lang="en-US" dirty="0"/>
              <a:t> </a:t>
            </a:r>
            <a:r>
              <a:rPr lang="en-US" dirty="0" err="1"/>
              <a:t>ziet</a:t>
            </a:r>
            <a:r>
              <a:rPr lang="en-US" dirty="0"/>
              <a:t> de </a:t>
            </a:r>
            <a:r>
              <a:rPr lang="en-US" dirty="0" err="1"/>
              <a:t>tsoutlier</a:t>
            </a:r>
            <a:r>
              <a:rPr lang="en-US" dirty="0"/>
              <a:t> plot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lichtjes</a:t>
            </a:r>
            <a:r>
              <a:rPr lang="en-US" dirty="0"/>
              <a:t> </a:t>
            </a:r>
            <a:r>
              <a:rPr lang="en-US" dirty="0" err="1"/>
              <a:t>anders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75645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Omwille</a:t>
            </a:r>
            <a:r>
              <a:rPr lang="en-US" dirty="0"/>
              <a:t> van </a:t>
            </a:r>
            <a:r>
              <a:rPr lang="en-US" dirty="0" err="1"/>
              <a:t>aggregatie</a:t>
            </a:r>
            <a:r>
              <a:rPr lang="en-US" dirty="0"/>
              <a:t> op </a:t>
            </a:r>
            <a:r>
              <a:rPr lang="en-US" dirty="0" err="1"/>
              <a:t>uur</a:t>
            </a:r>
            <a:r>
              <a:rPr lang="en-US" dirty="0"/>
              <a:t> </a:t>
            </a:r>
            <a:r>
              <a:rPr lang="en-US" dirty="0" err="1"/>
              <a:t>ziet</a:t>
            </a:r>
            <a:r>
              <a:rPr lang="en-US" dirty="0"/>
              <a:t> de </a:t>
            </a:r>
            <a:r>
              <a:rPr lang="en-US" dirty="0" err="1"/>
              <a:t>tsoutlier</a:t>
            </a:r>
            <a:r>
              <a:rPr lang="en-US" dirty="0"/>
              <a:t> plot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lichtjes</a:t>
            </a:r>
            <a:r>
              <a:rPr lang="en-US" dirty="0"/>
              <a:t> </a:t>
            </a:r>
            <a:r>
              <a:rPr lang="en-US" dirty="0" err="1"/>
              <a:t>anders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3642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693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 line is the median regression.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433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1037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7928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67567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860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90846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83214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55086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154449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missing data!!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121656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missing data!!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87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 line is the median regression. Yellow is OLS: might be influenced by outliers.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655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3251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2 shifts?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2833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592136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0051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8598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68628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591404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86998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65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8/03/2020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2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7" Type="http://schemas.openxmlformats.org/officeDocument/2006/relationships/image" Target="../media/image47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9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0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3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5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2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2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7" Type="http://schemas.openxmlformats.org/officeDocument/2006/relationships/image" Target="../media/image127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6.png"/><Relationship Id="rId5" Type="http://schemas.openxmlformats.org/officeDocument/2006/relationships/image" Target="../media/image125.png"/><Relationship Id="rId4" Type="http://schemas.openxmlformats.org/officeDocument/2006/relationships/image" Target="../media/image124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9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7" Type="http://schemas.openxmlformats.org/officeDocument/2006/relationships/image" Target="../media/image13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3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7.png"/><Relationship Id="rId4" Type="http://schemas.openxmlformats.org/officeDocument/2006/relationships/image" Target="../media/image136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7" Type="http://schemas.openxmlformats.org/officeDocument/2006/relationships/image" Target="../media/image14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1.png"/><Relationship Id="rId5" Type="http://schemas.openxmlformats.org/officeDocument/2006/relationships/image" Target="../media/image140.png"/><Relationship Id="rId4" Type="http://schemas.openxmlformats.org/officeDocument/2006/relationships/image" Target="../media/image139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6.png"/><Relationship Id="rId5" Type="http://schemas.openxmlformats.org/officeDocument/2006/relationships/image" Target="../media/image145.png"/><Relationship Id="rId4" Type="http://schemas.openxmlformats.org/officeDocument/2006/relationships/image" Target="../media/image144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0.png"/><Relationship Id="rId4" Type="http://schemas.openxmlformats.org/officeDocument/2006/relationships/image" Target="../media/image14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4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physics.stackexchange.com/questions/532903/air-pressure-dependence-on-temperature" TargetMode="Externa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2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154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1.png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0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2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hyperlink" Target="https://pkgdown.r-lib.org/" TargetMode="External"/><Relationship Id="rId2" Type="http://schemas.openxmlformats.org/officeDocument/2006/relationships/hyperlink" Target="https://github.com/DOV-Vlaanderen/groundwater-logger-validation/issues/26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2.png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0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hyperlink" Target="https://github.com/DOV-Vlaanderen/groundwater-logger-validation/issues/50" TargetMode="Externa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9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2.pn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1#issuecomment-507685939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3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png"/><Relationship Id="rId2" Type="http://schemas.openxmlformats.org/officeDocument/2006/relationships/hyperlink" Target="http://www.ellitrack.nl/tracker/" TargetMode="External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5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V-Vlaanderen/groundwater-logger-validation/blob/levelshifts/src/r/outliers/outliers_comparison_geotech.pdf" TargetMode="Externa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6.emf"/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wahiduddin.net/calc/density_altitude.htm#b14" TargetMode="Externa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8.emf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9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0.png"/><Relationship Id="rId5" Type="http://schemas.openxmlformats.org/officeDocument/2006/relationships/image" Target="../media/image240.png"/><Relationship Id="rId4" Type="http://schemas.openxmlformats.org/officeDocument/2006/relationships/image" Target="../media/image182.png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emf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emf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emf"/><Relationship Id="rId2" Type="http://schemas.openxmlformats.org/officeDocument/2006/relationships/image" Target="../media/image185.emf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emf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emf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8.png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4.emf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5.emf"/><Relationship Id="rId1" Type="http://schemas.openxmlformats.org/officeDocument/2006/relationships/slideLayout" Target="../slideLayouts/slideLayout7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6.emf"/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7.emf"/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V-Vlaanderen/groundwater-logger-validation/issues/22" TargetMode="External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emf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1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2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3.emf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5.png"/><Relationship Id="rId4" Type="http://schemas.openxmlformats.org/officeDocument/2006/relationships/image" Target="../media/image20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6.emf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7.emf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8.emf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0.png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3.emf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4.emf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V-Vlaanderen/groundwater-logger-validation/issues/20" TargetMode="Externa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5.emf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6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emf"/><Relationship Id="rId2" Type="http://schemas.openxmlformats.org/officeDocument/2006/relationships/image" Target="../media/image2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1.emf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3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4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image" Target="../media/image2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7.png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7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9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2.emf"/><Relationship Id="rId4" Type="http://schemas.openxmlformats.org/officeDocument/2006/relationships/image" Target="../media/image231.png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3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5.png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7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8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9.png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5.png"/><Relationship Id="rId4" Type="http://schemas.openxmlformats.org/officeDocument/2006/relationships/image" Target="../media/image204.png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emf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1.emf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2.emf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3.emf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4.emf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5.emf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6.emf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8.jpe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9.emf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emf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1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2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3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8.jpeg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3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0.xml"/><Relationship Id="rId7" Type="http://schemas.openxmlformats.org/officeDocument/2006/relationships/image" Target="../media/image25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254.emf"/><Relationship Id="rId4" Type="http://schemas.openxmlformats.org/officeDocument/2006/relationships/package" Target="../embeddings/Microsoft_Excel_Worksheet.xlsx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2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hyperlink" Target="https://github.com/DOV-Vlaanderen/groundwater-logger-validation/issues/49" TargetMode="External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1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2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4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5.png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6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7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7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8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0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9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3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1.xml"/><Relationship Id="rId4" Type="http://schemas.openxmlformats.org/officeDocument/2006/relationships/image" Target="../media/image7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3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hyperlink" Target="https://dov-vlaanderen.github.io/groundwater-logger-validation/gwloggeR/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hyperlink" Target="https://dov-vlaanderen.github.io/groundwater-logger-validation/gwloggeR/docs/articles/gwloggeR.html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hyperlink" Target="https://dov-vlaanderen.github.io/groundwater-logger-validation/gwloggeR/docs/articles/Airpressure.html" TargetMode="Externa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hyperlink" Target="https://dov-vlaanderen.github.io/groundwater-logger-validation/gwloggeR/docs/articles/Hydropressure.html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hyperlink" Target="https://dov-vlaanderen.github.io/groundwater-logger-validation/gwloggeR/docs/News.html#gwlogger-0-1-5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hyperlink" Target="https://dov-vlaanderen.github.io/groundwater-logger-validation/gwloggeR/docs/articles/Development.html" TargetMode="Externa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dov-vlaanderen.github.io/groundwater-logger-validation/gwloggeR/docs/articles/Airpressure.html#future-work" TargetMode="External"/><Relationship Id="rId2" Type="http://schemas.openxmlformats.org/officeDocument/2006/relationships/hyperlink" Target="https://dov-vlaanderen.github.io/groundwater-logger-validation/gwloggeR/docs/New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v-vlaanderen.github.io/groundwater-logger-validation/gwloggeR/docs/articles/Hydropressure.html#future-work" TargetMode="Externa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png"/><Relationship Id="rId4" Type="http://schemas.openxmlformats.org/officeDocument/2006/relationships/image" Target="../media/image710.png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hyperlink" Target="https://github.com/DOV-Vlaanderen/groundwater-logger-validation/blob/master/gwloggeR/data-raw/apriori-hydrostatic-pressure.pdf" TargetMode="External"/><Relationship Id="rId7" Type="http://schemas.openxmlformats.org/officeDocument/2006/relationships/image" Target="../media/image83.emf"/><Relationship Id="rId2" Type="http://schemas.openxmlformats.org/officeDocument/2006/relationships/image" Target="../media/image9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1010.png"/><Relationship Id="rId9" Type="http://schemas.openxmlformats.org/officeDocument/2006/relationships/image" Target="../media/image85.emf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2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211.png"/><Relationship Id="rId7" Type="http://schemas.openxmlformats.org/officeDocument/2006/relationships/image" Target="../media/image25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230.png"/><Relationship Id="rId4" Type="http://schemas.openxmlformats.org/officeDocument/2006/relationships/image" Target="../media/image89.png"/><Relationship Id="rId9" Type="http://schemas.openxmlformats.org/officeDocument/2006/relationships/image" Target="../media/image270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0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0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0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png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png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1.png"/><Relationship Id="rId3" Type="http://schemas.openxmlformats.org/officeDocument/2006/relationships/image" Target="../media/image99.png"/><Relationship Id="rId7" Type="http://schemas.openxmlformats.org/officeDocument/2006/relationships/image" Target="../media/image10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png"/><Relationship Id="rId5" Type="http://schemas.openxmlformats.org/officeDocument/2006/relationships/image" Target="../media/image101.png"/><Relationship Id="rId4" Type="http://schemas.openxmlformats.org/officeDocument/2006/relationships/image" Target="../media/image10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45D14-20A0-4B63-A5A3-BB55D35FB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2AB3A-3C77-4313-9BD3-BD7A6D40FA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Analysis: drifts in air pressure</a:t>
            </a:r>
          </a:p>
        </p:txBody>
      </p:sp>
    </p:spTree>
    <p:extLst>
      <p:ext uri="{BB962C8B-B14F-4D97-AF65-F5344CB8AC3E}">
        <p14:creationId xmlns:p14="http://schemas.microsoft.com/office/powerpoint/2010/main" val="2610635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Data analysis</a:t>
            </a:r>
            <a:endParaRPr lang="en-US" dirty="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EC147F4E-D034-4F8F-BD5B-2A25F7C1D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00" y="1690688"/>
            <a:ext cx="8960000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34EDC59-AC1F-4234-98DF-3FDD90C80C57}"/>
              </a:ext>
            </a:extLst>
          </p:cNvPr>
          <p:cNvSpPr/>
          <p:nvPr/>
        </p:nvSpPr>
        <p:spPr>
          <a:xfrm>
            <a:off x="5226628" y="1027906"/>
            <a:ext cx="66917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Raw data: BAOL016X_W1666.csv and BAOL050X_56819.csv excluded.</a:t>
            </a:r>
          </a:p>
        </p:txBody>
      </p:sp>
    </p:spTree>
    <p:extLst>
      <p:ext uri="{BB962C8B-B14F-4D97-AF65-F5344CB8AC3E}">
        <p14:creationId xmlns:p14="http://schemas.microsoft.com/office/powerpoint/2010/main" val="52078695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18C40-6D3F-435E-9865-08768721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INBO v0.05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B4A2F9B-A5C8-4500-9BF2-E2871410E2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B256735-05B2-43D5-B4B0-840B1F4863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9076" y="1358034"/>
            <a:ext cx="828675" cy="2324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A296CC0-E213-445E-A397-6D47C30CC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8683" y="3429000"/>
            <a:ext cx="1219200" cy="21907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90115898-40C6-469A-BF7C-A7E8BBB1FE70}"/>
              </a:ext>
            </a:extLst>
          </p:cNvPr>
          <p:cNvGrpSpPr/>
          <p:nvPr/>
        </p:nvGrpSpPr>
        <p:grpSpPr>
          <a:xfrm>
            <a:off x="6096000" y="205253"/>
            <a:ext cx="5785200" cy="1644878"/>
            <a:chOff x="6406800" y="1473968"/>
            <a:chExt cx="5785200" cy="1644878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0AC4B8A-A0CF-4053-87E4-4841DE918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9453"/>
            <a:stretch/>
          </p:blipFill>
          <p:spPr>
            <a:xfrm>
              <a:off x="6406800" y="1473968"/>
              <a:ext cx="5785200" cy="1644878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068CDC2-EB71-4ACB-9F78-3184668161D9}"/>
                </a:ext>
              </a:extLst>
            </p:cNvPr>
            <p:cNvSpPr txBox="1"/>
            <p:nvPr/>
          </p:nvSpPr>
          <p:spPr>
            <a:xfrm>
              <a:off x="9991664" y="1638602"/>
              <a:ext cx="2064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Outlier detection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E7F607-33D6-4EEF-8A59-10CE6FDDF8A1}"/>
              </a:ext>
            </a:extLst>
          </p:cNvPr>
          <p:cNvCxnSpPr>
            <a:cxnSpLocks/>
          </p:cNvCxnSpPr>
          <p:nvPr/>
        </p:nvCxnSpPr>
        <p:spPr>
          <a:xfrm>
            <a:off x="4561339" y="2878282"/>
            <a:ext cx="206412" cy="938789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BB9D77-0C6E-40A4-8DDA-B28AFDC74E64}"/>
              </a:ext>
            </a:extLst>
          </p:cNvPr>
          <p:cNvCxnSpPr>
            <a:cxnSpLocks/>
          </p:cNvCxnSpPr>
          <p:nvPr/>
        </p:nvCxnSpPr>
        <p:spPr>
          <a:xfrm flipV="1">
            <a:off x="7315200" y="2597729"/>
            <a:ext cx="382683" cy="671828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hought Bubble: Cloud 25">
                <a:extLst>
                  <a:ext uri="{FF2B5EF4-FFF2-40B4-BE49-F238E27FC236}">
                    <a16:creationId xmlns:a16="http://schemas.microsoft.com/office/drawing/2014/main" id="{3A89A6EC-6724-4F7F-AA61-B3100451630D}"/>
                  </a:ext>
                </a:extLst>
              </p:cNvPr>
              <p:cNvSpPr/>
              <p:nvPr/>
            </p:nvSpPr>
            <p:spPr>
              <a:xfrm>
                <a:off x="8618344" y="3682134"/>
                <a:ext cx="2655792" cy="1403061"/>
              </a:xfrm>
              <a:prstGeom prst="cloudCallout">
                <a:avLst>
                  <a:gd name="adj1" fmla="val -71500"/>
                  <a:gd name="adj2" fmla="val -103701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Same diff(x) but different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l-BE" sz="14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sz="14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400" dirty="0"/>
                  <a:t>: second case is no outlier based on </a:t>
                </a:r>
                <a14:m>
                  <m:oMath xmlns:m="http://schemas.openxmlformats.org/officeDocument/2006/math">
                    <m:r>
                      <a:rPr lang="nl-BE" sz="1400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sz="1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 sz="140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sz="1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sz="1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400" dirty="0"/>
                  <a:t>.</a:t>
                </a:r>
              </a:p>
            </p:txBody>
          </p:sp>
        </mc:Choice>
        <mc:Fallback xmlns="">
          <p:sp>
            <p:nvSpPr>
              <p:cNvPr id="26" name="Thought Bubble: Cloud 25">
                <a:extLst>
                  <a:ext uri="{FF2B5EF4-FFF2-40B4-BE49-F238E27FC236}">
                    <a16:creationId xmlns:a16="http://schemas.microsoft.com/office/drawing/2014/main" id="{3A89A6EC-6724-4F7F-AA61-B310045163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8344" y="3682134"/>
                <a:ext cx="2655792" cy="1403061"/>
              </a:xfrm>
              <a:prstGeom prst="cloudCallout">
                <a:avLst>
                  <a:gd name="adj1" fmla="val -71500"/>
                  <a:gd name="adj2" fmla="val -103701"/>
                </a:avLst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440908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18C40-6D3F-435E-9865-08768721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DYLP023A_S3804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F7A2F6-E625-4F7C-9A6D-F5A651147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0" indent="0">
              <a:buNone/>
            </a:pPr>
            <a:r>
              <a:rPr lang="da-DK" sz="1600" dirty="0">
                <a:latin typeface="Consolas" panose="020B0609020204030204" pitchFamily="49" charset="0"/>
              </a:rPr>
              <a:t>tsdiff         vdiff lower.bound upper.bound           mu   sigma2 n.dens        c outlier</a:t>
            </a:r>
          </a:p>
          <a:p>
            <a:pPr marL="0" indent="0">
              <a:buNone/>
            </a:pPr>
            <a:r>
              <a:rPr lang="da-DK" sz="1600" dirty="0">
                <a:latin typeface="Consolas" panose="020B0609020204030204" pitchFamily="49" charset="0"/>
              </a:rPr>
              <a:t>  3600 -119.1260886        -41.5        75.9  0.000790494  176.504  42216 5.533473    TRUE</a:t>
            </a:r>
          </a:p>
          <a:p>
            <a:pPr marL="0" indent="0">
              <a:buNone/>
            </a:pPr>
            <a:r>
              <a:rPr lang="da-DK" sz="1600" dirty="0">
                <a:latin typeface="Consolas" panose="020B0609020204030204" pitchFamily="49" charset="0"/>
              </a:rPr>
              <a:t>  3600  118.8260229        -41.5        75.9  0.000790494  176.504  42216 5.533473    TRUE</a:t>
            </a:r>
          </a:p>
          <a:p>
            <a:pPr marL="0" indent="0">
              <a:buNone/>
            </a:pPr>
            <a:endParaRPr lang="da-DK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sz="1600" dirty="0">
                <a:latin typeface="Consolas" panose="020B0609020204030204" pitchFamily="49" charset="0"/>
              </a:rPr>
              <a:t> 14400 -116.9593409       -135.8       172.5 -0.011306911 1776.242  10539 4.916277   FALSE</a:t>
            </a:r>
          </a:p>
          <a:p>
            <a:pPr marL="0" indent="0">
              <a:buNone/>
            </a:pPr>
            <a:r>
              <a:rPr lang="da-DK" sz="1600" dirty="0">
                <a:latin typeface="Consolas" panose="020B0609020204030204" pitchFamily="49" charset="0"/>
              </a:rPr>
              <a:t> 10800  122.2678611       -114.8       149.9  0.001284348 1201.918  14062 5.319899   FALSE</a:t>
            </a:r>
          </a:p>
          <a:p>
            <a:pPr marL="0" indent="0">
              <a:buNone/>
            </a:pPr>
            <a:endParaRPr lang="da-DK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28950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v0.05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AO and LS detection</a:t>
            </a:r>
          </a:p>
          <a:p>
            <a:r>
              <a:rPr lang="en-US" dirty="0"/>
              <a:t>(Comparison with Sprint 3 LS discussion)</a:t>
            </a:r>
          </a:p>
        </p:txBody>
      </p:sp>
    </p:spTree>
    <p:extLst>
      <p:ext uri="{BB962C8B-B14F-4D97-AF65-F5344CB8AC3E}">
        <p14:creationId xmlns:p14="http://schemas.microsoft.com/office/powerpoint/2010/main" val="242299377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v0.05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A2A7D9-4485-4661-8B43-15734CC7E9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BB20F11-E048-4EF8-83FD-D97D19A662DE}"/>
              </a:ext>
            </a:extLst>
          </p:cNvPr>
          <p:cNvSpPr/>
          <p:nvPr/>
        </p:nvSpPr>
        <p:spPr>
          <a:xfrm>
            <a:off x="9416762" y="230188"/>
            <a:ext cx="2304184" cy="1403061"/>
          </a:xfrm>
          <a:prstGeom prst="cloudCallout">
            <a:avLst>
              <a:gd name="adj1" fmla="val -76010"/>
              <a:gd name="adj2" fmla="val 666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Note: v0.05 has never seen INBO data, only 29 timeseries of Geotech data.</a:t>
            </a:r>
          </a:p>
        </p:txBody>
      </p:sp>
    </p:spTree>
    <p:extLst>
      <p:ext uri="{BB962C8B-B14F-4D97-AF65-F5344CB8AC3E}">
        <p14:creationId xmlns:p14="http://schemas.microsoft.com/office/powerpoint/2010/main" val="139108819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0EFE110-CB6C-4243-AAEA-303926565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3074" name="Picture 2" descr="https://user-images.githubusercontent.com/4161918/60539394-e6459900-9d0c-11e9-8c94-0c150dfd58ad.png">
            <a:extLst>
              <a:ext uri="{FF2B5EF4-FFF2-40B4-BE49-F238E27FC236}">
                <a16:creationId xmlns:a16="http://schemas.microsoft.com/office/drawing/2014/main" id="{FCCDF8CA-674E-46C8-B169-1E98677CA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234" y="365125"/>
            <a:ext cx="4320000" cy="2075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AC2164B6-283F-478F-90C0-F244DFCAFB75}"/>
              </a:ext>
            </a:extLst>
          </p:cNvPr>
          <p:cNvSpPr/>
          <p:nvPr/>
        </p:nvSpPr>
        <p:spPr>
          <a:xfrm>
            <a:off x="343766" y="1587789"/>
            <a:ext cx="2304184" cy="1403061"/>
          </a:xfrm>
          <a:prstGeom prst="cloudCallout">
            <a:avLst>
              <a:gd name="adj1" fmla="val 70553"/>
              <a:gd name="adj2" fmla="val 547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Mathias: location is known. </a:t>
            </a:r>
            <a:r>
              <a:rPr lang="en-US" sz="1050" dirty="0" err="1"/>
              <a:t>Dijle</a:t>
            </a:r>
            <a:r>
              <a:rPr lang="en-US" sz="1050" dirty="0"/>
              <a:t>-valley. Highest peak is a flood. The other two are due to heavy rainfall before summer.</a:t>
            </a:r>
          </a:p>
        </p:txBody>
      </p:sp>
    </p:spTree>
    <p:extLst>
      <p:ext uri="{BB962C8B-B14F-4D97-AF65-F5344CB8AC3E}">
        <p14:creationId xmlns:p14="http://schemas.microsoft.com/office/powerpoint/2010/main" val="87895446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v0.05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05D79F7-3D6E-45EC-8EC0-683CE7F2A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hought Bubble: Cloud 11">
                <a:extLst>
                  <a:ext uri="{FF2B5EF4-FFF2-40B4-BE49-F238E27FC236}">
                    <a16:creationId xmlns:a16="http://schemas.microsoft.com/office/drawing/2014/main" id="{61AC6D0D-CD79-4638-A6E9-6B6606B880F3}"/>
                  </a:ext>
                </a:extLst>
              </p:cNvPr>
              <p:cNvSpPr/>
              <p:nvPr/>
            </p:nvSpPr>
            <p:spPr>
              <a:xfrm>
                <a:off x="9416762" y="230188"/>
                <a:ext cx="2304184" cy="1403061"/>
              </a:xfrm>
              <a:prstGeom prst="cloudCallout">
                <a:avLst>
                  <a:gd name="adj1" fmla="val -76010"/>
                  <a:gd name="adj2" fmla="val 66635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Based on Geotech data we have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l-BE" sz="14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sz="14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400" dirty="0"/>
                  <a:t> &lt; 1 month…</a:t>
                </a:r>
              </a:p>
            </p:txBody>
          </p:sp>
        </mc:Choice>
        <mc:Fallback xmlns="">
          <p:sp>
            <p:nvSpPr>
              <p:cNvPr id="12" name="Thought Bubble: Cloud 11">
                <a:extLst>
                  <a:ext uri="{FF2B5EF4-FFF2-40B4-BE49-F238E27FC236}">
                    <a16:creationId xmlns:a16="http://schemas.microsoft.com/office/drawing/2014/main" id="{61AC6D0D-CD79-4638-A6E9-6B6606B880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6762" y="230188"/>
                <a:ext cx="2304184" cy="1403061"/>
              </a:xfrm>
              <a:prstGeom prst="cloudCallout">
                <a:avLst>
                  <a:gd name="adj1" fmla="val -76010"/>
                  <a:gd name="adj2" fmla="val 66635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060889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v0.05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79015FE-70AB-4AA6-B236-393152198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90676893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D1B1C61-206A-4E73-965C-6645C4CCD0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4098" name="Picture 2" descr="https://user-images.githubusercontent.com/4161918/60540757-37a35780-9d10-11e9-8d8e-9524de16872f.png">
            <a:extLst>
              <a:ext uri="{FF2B5EF4-FFF2-40B4-BE49-F238E27FC236}">
                <a16:creationId xmlns:a16="http://schemas.microsoft.com/office/drawing/2014/main" id="{37791EA0-C6D5-4C4A-9106-B5AEE1C20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800" y="365125"/>
            <a:ext cx="4320000" cy="2332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23454666-1C3B-4DD2-865E-DE2E2D7DC680}"/>
              </a:ext>
            </a:extLst>
          </p:cNvPr>
          <p:cNvSpPr/>
          <p:nvPr/>
        </p:nvSpPr>
        <p:spPr>
          <a:xfrm>
            <a:off x="343766" y="1587789"/>
            <a:ext cx="2304184" cy="1403061"/>
          </a:xfrm>
          <a:prstGeom prst="cloudCallout">
            <a:avLst>
              <a:gd name="adj1" fmla="val 66494"/>
              <a:gd name="adj2" fmla="val 414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Seasonality: yes</a:t>
            </a:r>
            <a:br>
              <a:rPr lang="en-US" sz="1400" dirty="0"/>
            </a:br>
            <a:r>
              <a:rPr lang="en-US" sz="1400" dirty="0"/>
              <a:t>LS: no</a:t>
            </a:r>
          </a:p>
        </p:txBody>
      </p:sp>
    </p:spTree>
    <p:extLst>
      <p:ext uri="{BB962C8B-B14F-4D97-AF65-F5344CB8AC3E}">
        <p14:creationId xmlns:p14="http://schemas.microsoft.com/office/powerpoint/2010/main" val="300101031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5AC825B-AFB4-4689-9687-FEEC8063BC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5122" name="Picture 2" descr="https://user-images.githubusercontent.com/4161918/60540984-bef0cb00-9d10-11e9-9b2b-bbfe1a2e683b.png">
            <a:extLst>
              <a:ext uri="{FF2B5EF4-FFF2-40B4-BE49-F238E27FC236}">
                <a16:creationId xmlns:a16="http://schemas.microsoft.com/office/drawing/2014/main" id="{97E435AF-6C14-4382-B284-D3C13A9C4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800" y="365125"/>
            <a:ext cx="4320000" cy="2132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E8F44E7C-25E5-495D-A21D-FF6B8ED911A3}"/>
              </a:ext>
            </a:extLst>
          </p:cNvPr>
          <p:cNvSpPr/>
          <p:nvPr/>
        </p:nvSpPr>
        <p:spPr>
          <a:xfrm>
            <a:off x="343766" y="1587789"/>
            <a:ext cx="2304184" cy="1403061"/>
          </a:xfrm>
          <a:prstGeom prst="cloudCallout">
            <a:avLst>
              <a:gd name="adj1" fmla="val 55220"/>
              <a:gd name="adj2" fmla="val 1695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Water withdrawal </a:t>
            </a:r>
          </a:p>
        </p:txBody>
      </p:sp>
    </p:spTree>
    <p:extLst>
      <p:ext uri="{BB962C8B-B14F-4D97-AF65-F5344CB8AC3E}">
        <p14:creationId xmlns:p14="http://schemas.microsoft.com/office/powerpoint/2010/main" val="1551778930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1B36DE-17BC-45A4-953A-4AF96E3FD0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v0.05</a:t>
            </a:r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E8F44E7C-25E5-495D-A21D-FF6B8ED911A3}"/>
              </a:ext>
            </a:extLst>
          </p:cNvPr>
          <p:cNvSpPr/>
          <p:nvPr/>
        </p:nvSpPr>
        <p:spPr>
          <a:xfrm>
            <a:off x="312594" y="5089814"/>
            <a:ext cx="2304184" cy="1403061"/>
          </a:xfrm>
          <a:prstGeom prst="cloudCallout">
            <a:avLst>
              <a:gd name="adj1" fmla="val 112040"/>
              <a:gd name="adj2" fmla="val -1399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LS?</a:t>
            </a:r>
            <a:br>
              <a:rPr lang="en-US" sz="1400" dirty="0"/>
            </a:br>
            <a:r>
              <a:rPr lang="en-US" sz="1400" dirty="0"/>
              <a:t>Not according to a-priori Geotech data</a:t>
            </a:r>
          </a:p>
        </p:txBody>
      </p:sp>
      <p:pic>
        <p:nvPicPr>
          <p:cNvPr id="6146" name="Picture 2" descr="https://user-images.githubusercontent.com/4161918/60541346-b220a700-9d11-11e9-8d72-7c436259e8ae.png">
            <a:extLst>
              <a:ext uri="{FF2B5EF4-FFF2-40B4-BE49-F238E27FC236}">
                <a16:creationId xmlns:a16="http://schemas.microsoft.com/office/drawing/2014/main" id="{7B73A9D2-A71C-42FE-9D05-A0E0E1165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800" y="365125"/>
            <a:ext cx="432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290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Data analysis</a:t>
            </a:r>
            <a:endParaRPr lang="en-US" dirty="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EC147F4E-D034-4F8F-BD5B-2A25F7C1D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00" y="1690688"/>
            <a:ext cx="8960000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AEAD86-70C8-4903-8DAF-CAF7314A62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65125"/>
            <a:ext cx="5617113" cy="101437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64A1B5C-595F-4AC9-9A4F-7B58391461DC}"/>
              </a:ext>
            </a:extLst>
          </p:cNvPr>
          <p:cNvCxnSpPr>
            <a:cxnSpLocks/>
          </p:cNvCxnSpPr>
          <p:nvPr/>
        </p:nvCxnSpPr>
        <p:spPr>
          <a:xfrm flipH="1" flipV="1">
            <a:off x="10270961" y="1563376"/>
            <a:ext cx="1" cy="25306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48298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B4944C-18BB-4C31-8925-36FCE8D72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170" name="Picture 2" descr="https://user-images.githubusercontent.com/4161918/60541828-b0a3ae80-9d12-11e9-97bf-f6383ec39ba6.png">
            <a:extLst>
              <a:ext uri="{FF2B5EF4-FFF2-40B4-BE49-F238E27FC236}">
                <a16:creationId xmlns:a16="http://schemas.microsoft.com/office/drawing/2014/main" id="{4E543BA9-7C87-442B-8C52-762E3B99C2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32222"/>
            <a:ext cx="4320000" cy="2125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3D7F9482-56F0-4A22-9DA2-83424BA86150}"/>
              </a:ext>
            </a:extLst>
          </p:cNvPr>
          <p:cNvSpPr/>
          <p:nvPr/>
        </p:nvSpPr>
        <p:spPr>
          <a:xfrm>
            <a:off x="6973170" y="230188"/>
            <a:ext cx="2304184" cy="1403061"/>
          </a:xfrm>
          <a:prstGeom prst="cloudCallout">
            <a:avLst>
              <a:gd name="adj1" fmla="val -57521"/>
              <a:gd name="adj2" fmla="val 969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Seasonality or tidal effects due to 12h sampling?</a:t>
            </a:r>
          </a:p>
        </p:txBody>
      </p:sp>
    </p:spTree>
    <p:extLst>
      <p:ext uri="{BB962C8B-B14F-4D97-AF65-F5344CB8AC3E}">
        <p14:creationId xmlns:p14="http://schemas.microsoft.com/office/powerpoint/2010/main" val="310778341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E10193F-6C94-456B-B283-370B658859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91382E-94F0-406B-90AF-E103AF53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v0.05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CB7A0E-CBAF-4233-9BF1-40DDC9143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768" y="3707389"/>
            <a:ext cx="2257425" cy="2352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B51C8EE-642F-4F40-955B-D0F7DFA4D22E}"/>
              </a:ext>
            </a:extLst>
          </p:cNvPr>
          <p:cNvCxnSpPr>
            <a:cxnSpLocks/>
          </p:cNvCxnSpPr>
          <p:nvPr/>
        </p:nvCxnSpPr>
        <p:spPr>
          <a:xfrm flipV="1">
            <a:off x="2649682" y="3190009"/>
            <a:ext cx="758536" cy="81128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177182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1382E-94F0-406B-90AF-E103AF53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v0.05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D43B4EE-4140-48DE-8D64-89B2C28C79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7F966FF-6633-4257-A2DB-8A8DA9400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001294"/>
            <a:ext cx="1085850" cy="2352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D01FE94-7ACC-421D-B58B-750EF1E9FF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8557" y="4235233"/>
            <a:ext cx="581025" cy="2295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4844E7-FD71-43B4-AB57-DFB2DDD69C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0550" y="4409426"/>
            <a:ext cx="3771900" cy="21050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E36B08-F3B1-4FDE-9FBB-D281D7040E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9582" y="0"/>
            <a:ext cx="1600200" cy="2200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0E4583-80E7-4755-9BC1-E5D411E25F73}"/>
              </a:ext>
            </a:extLst>
          </p:cNvPr>
          <p:cNvCxnSpPr>
            <a:cxnSpLocks/>
          </p:cNvCxnSpPr>
          <p:nvPr/>
        </p:nvCxnSpPr>
        <p:spPr>
          <a:xfrm flipV="1">
            <a:off x="2088573" y="3636818"/>
            <a:ext cx="2317172" cy="170829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97BBCAC-E3A0-4280-824B-214D80375921}"/>
              </a:ext>
            </a:extLst>
          </p:cNvPr>
          <p:cNvCxnSpPr>
            <a:cxnSpLocks/>
          </p:cNvCxnSpPr>
          <p:nvPr/>
        </p:nvCxnSpPr>
        <p:spPr>
          <a:xfrm>
            <a:off x="6785776" y="2084027"/>
            <a:ext cx="394342" cy="1411287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F9F9F6A-5771-4298-BD1D-EAC4BDEA8AFE}"/>
              </a:ext>
            </a:extLst>
          </p:cNvPr>
          <p:cNvCxnSpPr>
            <a:cxnSpLocks/>
          </p:cNvCxnSpPr>
          <p:nvPr/>
        </p:nvCxnSpPr>
        <p:spPr>
          <a:xfrm flipV="1">
            <a:off x="5736808" y="5773882"/>
            <a:ext cx="948012" cy="36743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9B81F0D-D9E8-47A0-8936-6FB2E811CE5F}"/>
              </a:ext>
            </a:extLst>
          </p:cNvPr>
          <p:cNvCxnSpPr>
            <a:cxnSpLocks/>
          </p:cNvCxnSpPr>
          <p:nvPr/>
        </p:nvCxnSpPr>
        <p:spPr>
          <a:xfrm flipH="1" flipV="1">
            <a:off x="8042564" y="3636818"/>
            <a:ext cx="1323268" cy="137535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6152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v0.06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AO, LS and TC detection</a:t>
            </a:r>
          </a:p>
        </p:txBody>
      </p:sp>
    </p:spTree>
    <p:extLst>
      <p:ext uri="{BB962C8B-B14F-4D97-AF65-F5344CB8AC3E}">
        <p14:creationId xmlns:p14="http://schemas.microsoft.com/office/powerpoint/2010/main" val="342147691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v0.06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3A5EC3-ED0A-4F45-813D-B1DCADAC3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824982-1242-4657-A94D-26D79FB96D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2366" y="4414405"/>
            <a:ext cx="2914650" cy="2381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6F4AB63-7BFD-46AE-8198-514B0BCB2CA8}"/>
              </a:ext>
            </a:extLst>
          </p:cNvPr>
          <p:cNvCxnSpPr>
            <a:cxnSpLocks/>
          </p:cNvCxnSpPr>
          <p:nvPr/>
        </p:nvCxnSpPr>
        <p:spPr>
          <a:xfrm flipH="1" flipV="1">
            <a:off x="6712527" y="3751118"/>
            <a:ext cx="1745673" cy="152746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7539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v0.06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B49F15D-A2E3-4CDF-8DA0-0D71BADCE7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8B2AC0-323E-49E2-8E68-CE510767C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878" y="4216400"/>
            <a:ext cx="1609725" cy="22764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6B8DC7-043C-4330-AC6C-358C2E082D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0825" y="4487069"/>
            <a:ext cx="1276350" cy="2295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04AA91-F516-4DF2-8EF1-5E0DEB9311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48938" y="4360069"/>
            <a:ext cx="1133475" cy="23717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19275BD-5AFF-4179-BB08-993017B79207}"/>
              </a:ext>
            </a:extLst>
          </p:cNvPr>
          <p:cNvCxnSpPr>
            <a:cxnSpLocks/>
          </p:cNvCxnSpPr>
          <p:nvPr/>
        </p:nvCxnSpPr>
        <p:spPr>
          <a:xfrm flipV="1">
            <a:off x="1389062" y="4487070"/>
            <a:ext cx="1271412" cy="65643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0482A05-379C-4274-BD06-E006714C3627}"/>
              </a:ext>
            </a:extLst>
          </p:cNvPr>
          <p:cNvCxnSpPr>
            <a:cxnSpLocks/>
          </p:cNvCxnSpPr>
          <p:nvPr/>
        </p:nvCxnSpPr>
        <p:spPr>
          <a:xfrm flipV="1">
            <a:off x="6477000" y="4487069"/>
            <a:ext cx="715257" cy="867568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45F90C9-DA74-4DB1-9F74-25B0A5C64BB4}"/>
              </a:ext>
            </a:extLst>
          </p:cNvPr>
          <p:cNvCxnSpPr>
            <a:cxnSpLocks/>
          </p:cNvCxnSpPr>
          <p:nvPr/>
        </p:nvCxnSpPr>
        <p:spPr>
          <a:xfrm flipH="1" flipV="1">
            <a:off x="8413046" y="4487070"/>
            <a:ext cx="2267654" cy="105886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9371F381-184A-461C-9100-E40B9CCBE8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7497" y="88322"/>
            <a:ext cx="1276350" cy="2352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CD64537-70B9-4518-8BF7-E5894FF7E842}"/>
              </a:ext>
            </a:extLst>
          </p:cNvPr>
          <p:cNvCxnSpPr>
            <a:cxnSpLocks/>
          </p:cNvCxnSpPr>
          <p:nvPr/>
        </p:nvCxnSpPr>
        <p:spPr>
          <a:xfrm flipV="1">
            <a:off x="3584864" y="1624987"/>
            <a:ext cx="1506681" cy="862049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44736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v0.06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653B2F1-CE5E-42DE-903B-CB443CBD0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29ED80-1957-4CEC-8298-AB88E9970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3757" y="4315258"/>
            <a:ext cx="3524250" cy="24669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78BA060-36FB-4EB9-8144-492D8F31858A}"/>
              </a:ext>
            </a:extLst>
          </p:cNvPr>
          <p:cNvCxnSpPr>
            <a:cxnSpLocks/>
          </p:cNvCxnSpPr>
          <p:nvPr/>
        </p:nvCxnSpPr>
        <p:spPr>
          <a:xfrm flipH="1" flipV="1">
            <a:off x="8126557" y="4885965"/>
            <a:ext cx="695325" cy="66278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57BAC2C-F720-4EDB-A2BC-2645A1CC27AF}"/>
              </a:ext>
            </a:extLst>
          </p:cNvPr>
          <p:cNvCxnSpPr>
            <a:cxnSpLocks/>
          </p:cNvCxnSpPr>
          <p:nvPr/>
        </p:nvCxnSpPr>
        <p:spPr>
          <a:xfrm flipV="1">
            <a:off x="3857979" y="4686300"/>
            <a:ext cx="2238021" cy="53105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0292696-5BF4-4090-B550-73035D2D3B87}"/>
              </a:ext>
            </a:extLst>
          </p:cNvPr>
          <p:cNvGrpSpPr/>
          <p:nvPr/>
        </p:nvGrpSpPr>
        <p:grpSpPr>
          <a:xfrm>
            <a:off x="443780" y="4315258"/>
            <a:ext cx="3190875" cy="2336105"/>
            <a:chOff x="443780" y="4315258"/>
            <a:chExt cx="3190875" cy="233610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D4248AD-3A6D-4C6F-9EC8-C2EE36785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3780" y="4315258"/>
              <a:ext cx="3190875" cy="22955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C6D5332-FDDC-40E3-9E9B-5E58242671DF}"/>
                </a:ext>
              </a:extLst>
            </p:cNvPr>
            <p:cNvSpPr txBox="1"/>
            <p:nvPr/>
          </p:nvSpPr>
          <p:spPr>
            <a:xfrm>
              <a:off x="1424500" y="5574145"/>
              <a:ext cx="201489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LR test = 0.0019 for LS vs TC model. </a:t>
              </a:r>
            </a:p>
            <a:p>
              <a:r>
                <a:rPr lang="en-US" sz="2800" dirty="0">
                  <a:solidFill>
                    <a:srgbClr val="FF0000"/>
                  </a:solidFill>
                  <a:sym typeface="Wingdings" panose="05000000000000000000" pitchFamily="2" charset="2"/>
                </a:rPr>
                <a:t></a:t>
              </a:r>
              <a:r>
                <a:rPr lang="en-US" sz="2800" dirty="0">
                  <a:solidFill>
                    <a:srgbClr val="FF0000"/>
                  </a:solidFill>
                </a:rPr>
                <a:t> 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23" name="Thought Bubble: Cloud 22">
            <a:extLst>
              <a:ext uri="{FF2B5EF4-FFF2-40B4-BE49-F238E27FC236}">
                <a16:creationId xmlns:a16="http://schemas.microsoft.com/office/drawing/2014/main" id="{4600B6F3-C277-402E-BC79-198053CA13D4}"/>
              </a:ext>
            </a:extLst>
          </p:cNvPr>
          <p:cNvSpPr/>
          <p:nvPr/>
        </p:nvSpPr>
        <p:spPr>
          <a:xfrm>
            <a:off x="229466" y="2949576"/>
            <a:ext cx="1817543" cy="1082098"/>
          </a:xfrm>
          <a:prstGeom prst="cloudCallout">
            <a:avLst>
              <a:gd name="adj1" fmla="val 17395"/>
              <a:gd name="adj2" fmla="val 1278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Threshold is set on 1/10000 = 0.0001 wrong tests….</a:t>
            </a:r>
          </a:p>
        </p:txBody>
      </p:sp>
    </p:spTree>
    <p:extLst>
      <p:ext uri="{BB962C8B-B14F-4D97-AF65-F5344CB8AC3E}">
        <p14:creationId xmlns:p14="http://schemas.microsoft.com/office/powerpoint/2010/main" val="24175216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v0.06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124040D-7031-4F44-B305-8DE91EA1C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D68549-967E-4ACA-9A2B-9262CB4F3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12" y="4305300"/>
            <a:ext cx="2295525" cy="2324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A1DA46-E26C-4ACF-8C93-CCA638790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5875" y="438150"/>
            <a:ext cx="3581400" cy="23050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689D16-22C6-4CFA-9A57-903E3C5FD3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9355" y="4001294"/>
            <a:ext cx="2276475" cy="2247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32955D4-4EEC-4023-8BD3-0DD2821B00C7}"/>
              </a:ext>
            </a:extLst>
          </p:cNvPr>
          <p:cNvCxnSpPr>
            <a:cxnSpLocks/>
          </p:cNvCxnSpPr>
          <p:nvPr/>
        </p:nvCxnSpPr>
        <p:spPr>
          <a:xfrm flipH="1" flipV="1">
            <a:off x="8583758" y="4666890"/>
            <a:ext cx="1750867" cy="78208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55E7B2-C73A-4A7E-99F7-9E14B15557A9}"/>
              </a:ext>
            </a:extLst>
          </p:cNvPr>
          <p:cNvCxnSpPr>
            <a:cxnSpLocks/>
          </p:cNvCxnSpPr>
          <p:nvPr/>
        </p:nvCxnSpPr>
        <p:spPr>
          <a:xfrm flipH="1">
            <a:off x="4916633" y="2531089"/>
            <a:ext cx="1179367" cy="65924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D42389-DEAD-429A-B6F7-F918275A1A44}"/>
              </a:ext>
            </a:extLst>
          </p:cNvPr>
          <p:cNvCxnSpPr>
            <a:cxnSpLocks/>
          </p:cNvCxnSpPr>
          <p:nvPr/>
        </p:nvCxnSpPr>
        <p:spPr>
          <a:xfrm flipV="1">
            <a:off x="2228144" y="4817739"/>
            <a:ext cx="1728198" cy="85916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3EE9AC9-06C8-472C-B698-5E187939F144}"/>
              </a:ext>
            </a:extLst>
          </p:cNvPr>
          <p:cNvSpPr txBox="1"/>
          <p:nvPr/>
        </p:nvSpPr>
        <p:spPr>
          <a:xfrm>
            <a:off x="9910939" y="5849084"/>
            <a:ext cx="20148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LR test = 0.005 for LS vs TC model. </a:t>
            </a:r>
            <a:r>
              <a:rPr lang="en-US" sz="2800" dirty="0">
                <a:solidFill>
                  <a:srgbClr val="FF0000"/>
                </a:solidFill>
                <a:sym typeface="Wingdings" panose="05000000000000000000" pitchFamily="2" charset="2"/>
              </a:rPr>
              <a:t>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Thought Bubble: Cloud 20">
            <a:extLst>
              <a:ext uri="{FF2B5EF4-FFF2-40B4-BE49-F238E27FC236}">
                <a16:creationId xmlns:a16="http://schemas.microsoft.com/office/drawing/2014/main" id="{526B1C3B-4E09-4491-B569-F1B6A952CD4E}"/>
              </a:ext>
            </a:extLst>
          </p:cNvPr>
          <p:cNvSpPr/>
          <p:nvPr/>
        </p:nvSpPr>
        <p:spPr>
          <a:xfrm>
            <a:off x="10239375" y="2619375"/>
            <a:ext cx="1817543" cy="1026933"/>
          </a:xfrm>
          <a:prstGeom prst="cloudCallout">
            <a:avLst>
              <a:gd name="adj1" fmla="val -18765"/>
              <a:gd name="adj2" fmla="val 1255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Threshold is set on 1/10000 = 0.0001 wrong tests….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B9ACA81-5CAF-4A4A-9CB2-82976EA55B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3510" y="4666890"/>
            <a:ext cx="914400" cy="2047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71571E8-4329-4CDC-8CE7-8A4412572327}"/>
              </a:ext>
            </a:extLst>
          </p:cNvPr>
          <p:cNvCxnSpPr>
            <a:cxnSpLocks/>
          </p:cNvCxnSpPr>
          <p:nvPr/>
        </p:nvCxnSpPr>
        <p:spPr>
          <a:xfrm flipV="1">
            <a:off x="6498479" y="4950212"/>
            <a:ext cx="137249" cy="498763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798904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3F4C-0C33-4A60-A59B-F938AFA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INBO: v0.06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0F429EB-76D1-4E09-8F0E-CEB89E6AB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30B2CE-6070-49C6-BA99-D3D3E369D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0368" y="145473"/>
            <a:ext cx="3878712" cy="20781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694B54F-E071-408F-8F64-0AB0C1761ABA}"/>
              </a:ext>
            </a:extLst>
          </p:cNvPr>
          <p:cNvCxnSpPr>
            <a:cxnSpLocks/>
          </p:cNvCxnSpPr>
          <p:nvPr/>
        </p:nvCxnSpPr>
        <p:spPr>
          <a:xfrm flipH="1">
            <a:off x="8676411" y="2119745"/>
            <a:ext cx="1287445" cy="851912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33E00355-B781-4D5D-A57A-D44B81E25F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900" y="4637809"/>
            <a:ext cx="1943100" cy="213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C302034-03B3-41AF-9F0C-82B43FCC8856}"/>
              </a:ext>
            </a:extLst>
          </p:cNvPr>
          <p:cNvCxnSpPr>
            <a:cxnSpLocks/>
          </p:cNvCxnSpPr>
          <p:nvPr/>
        </p:nvCxnSpPr>
        <p:spPr>
          <a:xfrm flipV="1">
            <a:off x="5725391" y="4427250"/>
            <a:ext cx="838203" cy="48765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BE492441-E8FD-4CD4-ABFE-A90CB025CE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194" y="86591"/>
            <a:ext cx="2524125" cy="19526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70E52F6-A0D9-4FC5-B517-53E1D09CDB61}"/>
              </a:ext>
            </a:extLst>
          </p:cNvPr>
          <p:cNvCxnSpPr>
            <a:cxnSpLocks/>
          </p:cNvCxnSpPr>
          <p:nvPr/>
        </p:nvCxnSpPr>
        <p:spPr>
          <a:xfrm>
            <a:off x="4831773" y="1476521"/>
            <a:ext cx="620504" cy="1140907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933727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0C01D-5FFB-48CB-8297-C337095F6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Geotech: v0.06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D2A902-ED72-4AB1-AB10-AFD108828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63732D-8867-4B93-BA05-031FD6DB7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6686" y="5085484"/>
            <a:ext cx="1181100" cy="16954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D8EE528-6D2B-4AA5-AB91-4EAA872BA186}"/>
              </a:ext>
            </a:extLst>
          </p:cNvPr>
          <p:cNvCxnSpPr>
            <a:cxnSpLocks/>
          </p:cNvCxnSpPr>
          <p:nvPr/>
        </p:nvCxnSpPr>
        <p:spPr>
          <a:xfrm flipH="1" flipV="1">
            <a:off x="5006686" y="4312229"/>
            <a:ext cx="448541" cy="1039089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4ED29F4-E048-48C9-8489-47355CD1E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245" y="4001294"/>
            <a:ext cx="1219200" cy="2286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5C4B05-9E10-45E2-8547-596C7C0506EC}"/>
              </a:ext>
            </a:extLst>
          </p:cNvPr>
          <p:cNvCxnSpPr>
            <a:cxnSpLocks/>
          </p:cNvCxnSpPr>
          <p:nvPr/>
        </p:nvCxnSpPr>
        <p:spPr>
          <a:xfrm flipV="1">
            <a:off x="1350818" y="4001294"/>
            <a:ext cx="1539234" cy="539533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187224E8-D32D-436F-A06F-048AED7D5D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2213" y="0"/>
            <a:ext cx="2759919" cy="1854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CF014A-B17D-4078-A34D-36BC2C9B32A5}"/>
              </a:ext>
            </a:extLst>
          </p:cNvPr>
          <p:cNvCxnSpPr>
            <a:cxnSpLocks/>
          </p:cNvCxnSpPr>
          <p:nvPr/>
        </p:nvCxnSpPr>
        <p:spPr>
          <a:xfrm flipH="1">
            <a:off x="8399146" y="1690688"/>
            <a:ext cx="1066972" cy="138502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28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Theory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E2DE04-3BEF-4B8B-A8E5-DB4C508EA5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𝜌</m:t>
                      </m:r>
                      <m:box>
                        <m:box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</m:e>
                      </m:box>
                      <m:r>
                        <a:rPr lang="en-US" i="1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Both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 are unknown (and interdependent)</a:t>
                </a:r>
              </a:p>
              <a:p>
                <a:r>
                  <a:rPr lang="en-US" dirty="0"/>
                  <a:t>We have only one equation</a:t>
                </a:r>
              </a:p>
              <a:p>
                <a:r>
                  <a:rPr lang="en-US" dirty="0"/>
                  <a:t>For discussion, see </a:t>
                </a:r>
                <a:r>
                  <a:rPr lang="en-US" dirty="0">
                    <a:hlinkClick r:id="rId4"/>
                  </a:rPr>
                  <a:t>here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E2DE04-3BEF-4B8B-A8E5-DB4C508EA5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B01A7F64-26B1-4C65-BD72-4138D0127008}"/>
              </a:ext>
            </a:extLst>
          </p:cNvPr>
          <p:cNvSpPr/>
          <p:nvPr/>
        </p:nvSpPr>
        <p:spPr>
          <a:xfrm>
            <a:off x="838201" y="5345966"/>
            <a:ext cx="105155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Theoretical effect of local temperature change on air pressure unknown. More research needed.</a:t>
            </a:r>
          </a:p>
        </p:txBody>
      </p:sp>
    </p:spTree>
    <p:extLst>
      <p:ext uri="{BB962C8B-B14F-4D97-AF65-F5344CB8AC3E}">
        <p14:creationId xmlns:p14="http://schemas.microsoft.com/office/powerpoint/2010/main" val="355708981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8F179-16EE-4DC4-85F7-84999FCAA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Geotech: v0.05 vs. v0.06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9EE1E-FE7A-4D63-A925-37031F3B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differences in</a:t>
            </a:r>
          </a:p>
          <a:p>
            <a:pPr lvl="1"/>
            <a:r>
              <a:rPr lang="en-US" dirty="0" err="1"/>
              <a:t>born_pb</a:t>
            </a:r>
            <a:r>
              <a:rPr lang="en-US" dirty="0"/>
              <a:t> 94d_151202090852_T4175.MON</a:t>
            </a:r>
          </a:p>
          <a:p>
            <a:pPr lvl="1"/>
            <a:r>
              <a:rPr lang="en-US" dirty="0" err="1"/>
              <a:t>born_pb</a:t>
            </a:r>
            <a:r>
              <a:rPr lang="en-US" dirty="0"/>
              <a:t> 94d_160317114145_T4175.MON</a:t>
            </a:r>
          </a:p>
          <a:p>
            <a:pPr lvl="1"/>
            <a:r>
              <a:rPr lang="en-US" dirty="0" err="1"/>
              <a:t>born_pb</a:t>
            </a:r>
            <a:r>
              <a:rPr lang="en-US" dirty="0"/>
              <a:t> 112d_151202090850_T4180.MON</a:t>
            </a:r>
          </a:p>
          <a:p>
            <a:pPr lvl="1"/>
            <a:r>
              <a:rPr lang="en-US" dirty="0"/>
              <a:t>pp09-1_120829130801_F5474.MON</a:t>
            </a:r>
          </a:p>
        </p:txBody>
      </p:sp>
    </p:spTree>
    <p:extLst>
      <p:ext uri="{BB962C8B-B14F-4D97-AF65-F5344CB8AC3E}">
        <p14:creationId xmlns:p14="http://schemas.microsoft.com/office/powerpoint/2010/main" val="130953665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8F179-16EE-4DC4-85F7-84999FCAA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Geotech: v0.06 vs. v0.05</a:t>
            </a:r>
            <a:br>
              <a:rPr lang="en-US" dirty="0"/>
            </a:br>
            <a:r>
              <a:rPr lang="en-US" sz="1600" dirty="0" err="1"/>
              <a:t>born_pb</a:t>
            </a:r>
            <a:r>
              <a:rPr lang="en-US" sz="1600" dirty="0"/>
              <a:t> 94d_151202090852_T4175.MON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05D675-32A5-482F-84B0-804F60EFE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30D1EEA-EED4-4CF8-A846-82459FDDA24A}"/>
              </a:ext>
            </a:extLst>
          </p:cNvPr>
          <p:cNvGrpSpPr/>
          <p:nvPr/>
        </p:nvGrpSpPr>
        <p:grpSpPr>
          <a:xfrm>
            <a:off x="9406291" y="161780"/>
            <a:ext cx="2916813" cy="2371725"/>
            <a:chOff x="9406291" y="161780"/>
            <a:chExt cx="2916813" cy="237172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A057D75-992A-4B6A-8C4E-D3924D35F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6291" y="161780"/>
              <a:ext cx="2505075" cy="23717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DA22E7C-945B-4393-87EA-999D97634CEE}"/>
                </a:ext>
              </a:extLst>
            </p:cNvPr>
            <p:cNvSpPr txBox="1"/>
            <p:nvPr/>
          </p:nvSpPr>
          <p:spPr>
            <a:xfrm>
              <a:off x="11034631" y="2036618"/>
              <a:ext cx="1288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V0.06</a:t>
              </a:r>
            </a:p>
          </p:txBody>
        </p: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4DF287-4AC9-409A-85C0-91692AD8A18A}"/>
              </a:ext>
            </a:extLst>
          </p:cNvPr>
          <p:cNvCxnSpPr>
            <a:cxnSpLocks/>
          </p:cNvCxnSpPr>
          <p:nvPr/>
        </p:nvCxnSpPr>
        <p:spPr>
          <a:xfrm flipH="1">
            <a:off x="8510155" y="1585192"/>
            <a:ext cx="1620981" cy="45142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42404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8F179-16EE-4DC4-85F7-84999FCAA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Geotech: v0.06 vs. v0.05</a:t>
            </a:r>
            <a:br>
              <a:rPr lang="en-US" dirty="0"/>
            </a:br>
            <a:r>
              <a:rPr lang="en-US" sz="1600" dirty="0" err="1"/>
              <a:t>born_pb</a:t>
            </a:r>
            <a:r>
              <a:rPr lang="en-US" sz="1600" dirty="0"/>
              <a:t> 94d_160317114145_T4175.MON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237C10C-9B29-447A-8D99-8873BA4256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AD80EED-0D5D-4116-B05A-B9728A407D99}"/>
              </a:ext>
            </a:extLst>
          </p:cNvPr>
          <p:cNvGrpSpPr/>
          <p:nvPr/>
        </p:nvGrpSpPr>
        <p:grpSpPr>
          <a:xfrm>
            <a:off x="6630106" y="365125"/>
            <a:ext cx="3143250" cy="2295525"/>
            <a:chOff x="6630106" y="365125"/>
            <a:chExt cx="3143250" cy="229552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1F6B10C-25FA-45CA-BE14-F5DD81CD91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30106" y="365125"/>
              <a:ext cx="3143250" cy="22955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C24725F-B46F-45F4-B4A1-7C8245485647}"/>
                </a:ext>
              </a:extLst>
            </p:cNvPr>
            <p:cNvSpPr txBox="1"/>
            <p:nvPr/>
          </p:nvSpPr>
          <p:spPr>
            <a:xfrm>
              <a:off x="7557494" y="485703"/>
              <a:ext cx="12884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V0.06 (Wrong)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61934D0E-9583-4292-9CFB-E5943A650B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1927" y="4297073"/>
            <a:ext cx="1981200" cy="2295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A4B6A4-FFCD-4D73-8646-0F5C8AF31AAF}"/>
              </a:ext>
            </a:extLst>
          </p:cNvPr>
          <p:cNvCxnSpPr>
            <a:cxnSpLocks/>
          </p:cNvCxnSpPr>
          <p:nvPr/>
        </p:nvCxnSpPr>
        <p:spPr>
          <a:xfrm flipH="1" flipV="1">
            <a:off x="7557495" y="5642264"/>
            <a:ext cx="1815105" cy="5346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4DF287-4AC9-409A-85C0-91692AD8A18A}"/>
              </a:ext>
            </a:extLst>
          </p:cNvPr>
          <p:cNvCxnSpPr>
            <a:cxnSpLocks/>
          </p:cNvCxnSpPr>
          <p:nvPr/>
        </p:nvCxnSpPr>
        <p:spPr>
          <a:xfrm flipH="1">
            <a:off x="5621482" y="1901536"/>
            <a:ext cx="1517073" cy="121573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315325-AB87-4A79-90C4-EDD403E01AD3}"/>
              </a:ext>
            </a:extLst>
          </p:cNvPr>
          <p:cNvGrpSpPr/>
          <p:nvPr/>
        </p:nvGrpSpPr>
        <p:grpSpPr>
          <a:xfrm>
            <a:off x="838200" y="4297073"/>
            <a:ext cx="2343150" cy="2371725"/>
            <a:chOff x="838200" y="4297073"/>
            <a:chExt cx="2343150" cy="2371725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BE7AFEF-4FEA-4A5F-BC6F-E45F95B18E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8200" y="4297073"/>
              <a:ext cx="2343150" cy="23717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9A11B54-7C12-43A8-A63F-260B1346725F}"/>
                </a:ext>
              </a:extLst>
            </p:cNvPr>
            <p:cNvSpPr txBox="1"/>
            <p:nvPr/>
          </p:nvSpPr>
          <p:spPr>
            <a:xfrm>
              <a:off x="884173" y="5877720"/>
              <a:ext cx="12884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V0.05 (Correct)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2D79FDD-9E15-4E3B-AD17-CAFCBE2844AD}"/>
              </a:ext>
            </a:extLst>
          </p:cNvPr>
          <p:cNvCxnSpPr>
            <a:cxnSpLocks/>
          </p:cNvCxnSpPr>
          <p:nvPr/>
        </p:nvCxnSpPr>
        <p:spPr>
          <a:xfrm flipV="1">
            <a:off x="2701636" y="4000500"/>
            <a:ext cx="2784764" cy="94557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92476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8F179-16EE-4DC4-85F7-84999FCAA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Geotech: v0.06 vs. v0.05</a:t>
            </a:r>
            <a:br>
              <a:rPr lang="en-US" dirty="0"/>
            </a:br>
            <a:r>
              <a:rPr lang="en-US" sz="1600" dirty="0" err="1"/>
              <a:t>born_pb</a:t>
            </a:r>
            <a:r>
              <a:rPr lang="en-US" sz="1600" dirty="0"/>
              <a:t> 112d_151202090850_T4180.MON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A0D285C-EADB-4DF3-9DFF-A270C91B4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E5F98A7-2DC5-4324-8A49-0E0EC86A4B3B}"/>
              </a:ext>
            </a:extLst>
          </p:cNvPr>
          <p:cNvGrpSpPr/>
          <p:nvPr/>
        </p:nvGrpSpPr>
        <p:grpSpPr>
          <a:xfrm>
            <a:off x="4354144" y="4263736"/>
            <a:ext cx="3181350" cy="2438400"/>
            <a:chOff x="8946926" y="100734"/>
            <a:chExt cx="3181350" cy="24384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98252B9-A0DA-47AF-BEDB-4E58B9A26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46926" y="100734"/>
              <a:ext cx="3181350" cy="243840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2064B5F-A7BA-4744-A3BD-B5095FE5A0AC}"/>
                </a:ext>
              </a:extLst>
            </p:cNvPr>
            <p:cNvSpPr txBox="1"/>
            <p:nvPr/>
          </p:nvSpPr>
          <p:spPr>
            <a:xfrm>
              <a:off x="9475995" y="681037"/>
              <a:ext cx="1288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V0.06</a:t>
              </a:r>
            </a:p>
          </p:txBody>
        </p: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4DF287-4AC9-409A-85C0-91692AD8A18A}"/>
              </a:ext>
            </a:extLst>
          </p:cNvPr>
          <p:cNvCxnSpPr>
            <a:cxnSpLocks/>
          </p:cNvCxnSpPr>
          <p:nvPr/>
        </p:nvCxnSpPr>
        <p:spPr>
          <a:xfrm flipV="1">
            <a:off x="7138555" y="3813464"/>
            <a:ext cx="1184563" cy="85205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8E90FD0-657E-4D27-8CAA-00509C400D70}"/>
              </a:ext>
            </a:extLst>
          </p:cNvPr>
          <p:cNvGrpSpPr/>
          <p:nvPr/>
        </p:nvGrpSpPr>
        <p:grpSpPr>
          <a:xfrm>
            <a:off x="9268257" y="76921"/>
            <a:ext cx="2695575" cy="2400300"/>
            <a:chOff x="9268257" y="76921"/>
            <a:chExt cx="2695575" cy="240030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E793A00-0098-4125-A42F-39EC9C24A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68257" y="76921"/>
              <a:ext cx="2695575" cy="240030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2A1FB5D-9563-4AB3-82B1-27F00E3733E8}"/>
                </a:ext>
              </a:extLst>
            </p:cNvPr>
            <p:cNvSpPr txBox="1"/>
            <p:nvPr/>
          </p:nvSpPr>
          <p:spPr>
            <a:xfrm>
              <a:off x="9963855" y="365125"/>
              <a:ext cx="1288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V0.05</a:t>
              </a:r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C9D16AC-20E4-4F6E-953A-B5AF32FA51E0}"/>
              </a:ext>
            </a:extLst>
          </p:cNvPr>
          <p:cNvCxnSpPr>
            <a:cxnSpLocks/>
          </p:cNvCxnSpPr>
          <p:nvPr/>
        </p:nvCxnSpPr>
        <p:spPr>
          <a:xfrm flipH="1">
            <a:off x="8853055" y="1825625"/>
            <a:ext cx="1215736" cy="93980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0128337C-06D5-42CA-8F58-074B2F1D3263}"/>
              </a:ext>
            </a:extLst>
          </p:cNvPr>
          <p:cNvSpPr/>
          <p:nvPr/>
        </p:nvSpPr>
        <p:spPr>
          <a:xfrm>
            <a:off x="10146289" y="4515238"/>
            <a:ext cx="1817543" cy="1026933"/>
          </a:xfrm>
          <a:prstGeom prst="cloudCallout">
            <a:avLst>
              <a:gd name="adj1" fmla="val -108379"/>
              <a:gd name="adj2" fmla="val -914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Takes 2 minutes to complete…</a:t>
            </a:r>
          </a:p>
        </p:txBody>
      </p:sp>
    </p:spTree>
    <p:extLst>
      <p:ext uri="{BB962C8B-B14F-4D97-AF65-F5344CB8AC3E}">
        <p14:creationId xmlns:p14="http://schemas.microsoft.com/office/powerpoint/2010/main" val="135178293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8F179-16EE-4DC4-85F7-84999FCAA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Geotech: v0.06 vs. v0.05</a:t>
            </a:r>
            <a:br>
              <a:rPr lang="en-US" dirty="0"/>
            </a:br>
            <a:r>
              <a:rPr lang="en-US" sz="1600" dirty="0"/>
              <a:t>pp09-1_120829130801_F5474.MON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E82129-0A30-40B8-A6A4-B17D774654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B33997B-6E8E-40FE-A917-1A3B08F03D4B}"/>
              </a:ext>
            </a:extLst>
          </p:cNvPr>
          <p:cNvGrpSpPr/>
          <p:nvPr/>
        </p:nvGrpSpPr>
        <p:grpSpPr>
          <a:xfrm>
            <a:off x="571500" y="4001294"/>
            <a:ext cx="3733800" cy="2371725"/>
            <a:chOff x="571500" y="4001294"/>
            <a:chExt cx="3733800" cy="237172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530A46F-A296-4801-8AEE-C22DDC571D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1500" y="4001294"/>
              <a:ext cx="3733800" cy="23717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CA5425C-C983-4873-8535-F5D28694299B}"/>
                </a:ext>
              </a:extLst>
            </p:cNvPr>
            <p:cNvSpPr txBox="1"/>
            <p:nvPr/>
          </p:nvSpPr>
          <p:spPr>
            <a:xfrm>
              <a:off x="843908" y="4634346"/>
              <a:ext cx="1288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V0.06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3E9C55D-B9AA-4788-A07B-01363D6B7D9A}"/>
              </a:ext>
            </a:extLst>
          </p:cNvPr>
          <p:cNvCxnSpPr>
            <a:cxnSpLocks/>
          </p:cNvCxnSpPr>
          <p:nvPr/>
        </p:nvCxnSpPr>
        <p:spPr>
          <a:xfrm flipV="1">
            <a:off x="3325091" y="3117273"/>
            <a:ext cx="1776845" cy="1517073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34768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A5E65-AC92-4280-9DE2-C0E1BDA4E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E503-4DAB-43CE-A59B-98D32F05E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Compared to </a:t>
            </a:r>
            <a:r>
              <a:rPr lang="en-US" dirty="0" err="1"/>
              <a:t>tsoutliers</a:t>
            </a:r>
            <a:r>
              <a:rPr lang="en-US" dirty="0"/>
              <a:t> we have:</a:t>
            </a:r>
          </a:p>
          <a:p>
            <a:pPr lvl="1"/>
            <a:r>
              <a:rPr lang="en-US" dirty="0"/>
              <a:t>Speed: with TC detection ON, it usually takes less than a second or 2. There are few pathological cases: DYLP029A_S4054 and </a:t>
            </a:r>
            <a:r>
              <a:rPr lang="en-US" dirty="0" err="1"/>
              <a:t>born_pb</a:t>
            </a:r>
            <a:r>
              <a:rPr lang="en-US" dirty="0"/>
              <a:t> 112d_151202090850_T4180.MON that take 2 minutes to complete.</a:t>
            </a:r>
          </a:p>
          <a:p>
            <a:pPr lvl="1"/>
            <a:r>
              <a:rPr lang="en-US" dirty="0"/>
              <a:t>No need for aggregation</a:t>
            </a:r>
          </a:p>
          <a:p>
            <a:pPr lvl="1"/>
            <a:r>
              <a:rPr lang="en-US" dirty="0"/>
              <a:t>Variable decay</a:t>
            </a:r>
          </a:p>
          <a:p>
            <a:pPr lvl="1"/>
            <a:r>
              <a:rPr lang="en-US" dirty="0"/>
              <a:t>A-priori information</a:t>
            </a:r>
          </a:p>
          <a:p>
            <a:pPr lvl="1"/>
            <a:r>
              <a:rPr lang="en-US" dirty="0"/>
              <a:t>Variable time-intervals</a:t>
            </a:r>
          </a:p>
          <a:p>
            <a:pPr lvl="1"/>
            <a:r>
              <a:rPr lang="en-US" dirty="0"/>
              <a:t>Allows for step-by-step model improvement</a:t>
            </a:r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Ad hoc optimization (similar to </a:t>
            </a:r>
            <a:r>
              <a:rPr lang="en-US" dirty="0" err="1"/>
              <a:t>tsoutliers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Development/testing</a:t>
            </a:r>
          </a:p>
        </p:txBody>
      </p:sp>
    </p:spTree>
    <p:extLst>
      <p:ext uri="{BB962C8B-B14F-4D97-AF65-F5344CB8AC3E}">
        <p14:creationId xmlns:p14="http://schemas.microsoft.com/office/powerpoint/2010/main" val="260865680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4F298-DB73-47C3-98D1-18044FCF0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0284B-0FB6-41E1-A612-64A87D0E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Release version so it can be tested:</a:t>
            </a:r>
          </a:p>
          <a:p>
            <a:pPr lvl="1"/>
            <a:r>
              <a:rPr lang="en-US" dirty="0" err="1"/>
              <a:t>gwloggeR</a:t>
            </a:r>
            <a:r>
              <a:rPr lang="en-US" dirty="0"/>
              <a:t> interface</a:t>
            </a:r>
          </a:p>
          <a:p>
            <a:pPr lvl="1"/>
            <a:r>
              <a:rPr lang="en-US" dirty="0"/>
              <a:t>Documentation (R-only)</a:t>
            </a:r>
          </a:p>
          <a:p>
            <a:pPr lvl="1"/>
            <a:r>
              <a:rPr lang="en-US" dirty="0"/>
              <a:t>Result caching:</a:t>
            </a:r>
          </a:p>
          <a:p>
            <a:pPr lvl="2"/>
            <a:r>
              <a:rPr lang="en-US" dirty="0"/>
              <a:t>AO, LS and TC need to be detected together: should not be recomputed for </a:t>
            </a:r>
            <a:r>
              <a:rPr lang="en-US" dirty="0" err="1"/>
              <a:t>detect_levelshifts</a:t>
            </a:r>
            <a:r>
              <a:rPr lang="en-US" dirty="0"/>
              <a:t>(), </a:t>
            </a:r>
            <a:r>
              <a:rPr lang="en-US" dirty="0" err="1"/>
              <a:t>detect_outliers</a:t>
            </a:r>
            <a:r>
              <a:rPr lang="en-US" dirty="0"/>
              <a:t>() and </a:t>
            </a:r>
            <a:r>
              <a:rPr lang="en-US" dirty="0" err="1"/>
              <a:t>detect_temporalchange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Refactor code</a:t>
            </a:r>
          </a:p>
          <a:p>
            <a:pPr lvl="1"/>
            <a:r>
              <a:rPr lang="en-US" dirty="0"/>
              <a:t>Better visualization of TC: draw exponential curve</a:t>
            </a:r>
          </a:p>
          <a:p>
            <a:pPr lvl="1"/>
            <a:r>
              <a:rPr lang="en-US" dirty="0"/>
              <a:t>Code refactoring…</a:t>
            </a:r>
          </a:p>
          <a:p>
            <a:r>
              <a:rPr lang="en-US" dirty="0"/>
              <a:t>Package:</a:t>
            </a:r>
          </a:p>
          <a:p>
            <a:pPr lvl="1"/>
            <a:r>
              <a:rPr lang="en-US" dirty="0"/>
              <a:t>version() function</a:t>
            </a:r>
          </a:p>
        </p:txBody>
      </p:sp>
    </p:spTree>
    <p:extLst>
      <p:ext uri="{BB962C8B-B14F-4D97-AF65-F5344CB8AC3E}">
        <p14:creationId xmlns:p14="http://schemas.microsoft.com/office/powerpoint/2010/main" val="3825126317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88AB-B2F2-4355-92C4-039418C01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82791E-A22A-4532-8BDD-1A2C061196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Vignette for hydrostatic pressure</a:t>
                </a:r>
              </a:p>
              <a:p>
                <a:pPr lvl="1"/>
                <a:r>
                  <a:rPr lang="en-US" dirty="0"/>
                  <a:t>Summary of theoretical underpinnings of this presentation</a:t>
                </a:r>
              </a:p>
              <a:p>
                <a:r>
                  <a:rPr lang="en-US" dirty="0"/>
                  <a:t>v0.07: removing tidal effect</a:t>
                </a:r>
              </a:p>
              <a:p>
                <a:pPr lvl="1"/>
                <a:r>
                  <a:rPr lang="en-US" dirty="0"/>
                  <a:t>Should fix TC on tidal data.</a:t>
                </a:r>
              </a:p>
              <a:p>
                <a:pPr lvl="1"/>
                <a:r>
                  <a:rPr lang="en-US" dirty="0"/>
                  <a:t>Threshold for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now min/max value + 10 %</a:t>
                </a:r>
              </a:p>
              <a:p>
                <a:r>
                  <a:rPr lang="en-US" dirty="0"/>
                  <a:t>VMM data</a:t>
                </a:r>
              </a:p>
              <a:p>
                <a:pPr lvl="1"/>
                <a:r>
                  <a:rPr lang="en-US" dirty="0"/>
                  <a:t>make object for reading VMM data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82791E-A22A-4532-8BDD-1A2C061196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1100226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80197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Documentation</a:t>
            </a:r>
          </a:p>
          <a:p>
            <a:r>
              <a:rPr lang="en-US" dirty="0"/>
              <a:t>Diagnostic plots (outliers)</a:t>
            </a:r>
          </a:p>
          <a:p>
            <a:r>
              <a:rPr lang="en-US" dirty="0"/>
              <a:t>Air pressure: clean a-priori data</a:t>
            </a:r>
          </a:p>
          <a:p>
            <a:r>
              <a:rPr lang="en-US" dirty="0"/>
              <a:t>Universal data loading</a:t>
            </a:r>
          </a:p>
          <a:p>
            <a:r>
              <a:rPr lang="en-US" dirty="0"/>
              <a:t>Geotech data</a:t>
            </a:r>
          </a:p>
          <a:p>
            <a:pPr lvl="1"/>
            <a:r>
              <a:rPr lang="en-US" dirty="0"/>
              <a:t>Comparison outlier detection: v0.04 vs. </a:t>
            </a:r>
            <a:r>
              <a:rPr lang="en-US" dirty="0" err="1"/>
              <a:t>tsoutliers</a:t>
            </a:r>
            <a:endParaRPr lang="en-US" dirty="0"/>
          </a:p>
          <a:p>
            <a:endParaRPr lang="en-US" dirty="0"/>
          </a:p>
          <a:p>
            <a:r>
              <a:rPr lang="en-US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319642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Data analysis</a:t>
            </a:r>
            <a:endParaRPr lang="en-US" dirty="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EC147F4E-D034-4F8F-BD5B-2A25F7C1D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00" y="1690688"/>
            <a:ext cx="8960000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9ADC8849-772E-4A1E-ACD1-4EBC51D4798C}"/>
              </a:ext>
            </a:extLst>
          </p:cNvPr>
          <p:cNvSpPr/>
          <p:nvPr/>
        </p:nvSpPr>
        <p:spPr>
          <a:xfrm>
            <a:off x="0" y="5454939"/>
            <a:ext cx="2304184" cy="1403061"/>
          </a:xfrm>
          <a:prstGeom prst="cloudCallout">
            <a:avLst>
              <a:gd name="adj1" fmla="val 87237"/>
              <a:gd name="adj2" fmla="val -422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The bulge? Seasonal?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F5B0675F-52F3-4FB3-A79E-49003A6F8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638" y="672584"/>
            <a:ext cx="4193308" cy="23587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32179734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diagnostic</a:t>
            </a:r>
            <a:r>
              <a:rPr lang="nl-BE" dirty="0"/>
              <a:t> plots</a:t>
            </a:r>
          </a:p>
        </p:txBody>
      </p:sp>
    </p:spTree>
    <p:extLst>
      <p:ext uri="{BB962C8B-B14F-4D97-AF65-F5344CB8AC3E}">
        <p14:creationId xmlns:p14="http://schemas.microsoft.com/office/powerpoint/2010/main" val="317165213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Vignette</a:t>
            </a:r>
          </a:p>
        </p:txBody>
      </p:sp>
    </p:spTree>
    <p:extLst>
      <p:ext uri="{BB962C8B-B14F-4D97-AF65-F5344CB8AC3E}">
        <p14:creationId xmlns:p14="http://schemas.microsoft.com/office/powerpoint/2010/main" val="3622617799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9813B-7A3E-4A80-934D-27A7D02C7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Documentation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0A6CD-5DB2-46D7-AB10-FB5E2922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 main parts:</a:t>
            </a:r>
          </a:p>
          <a:p>
            <a:pPr lvl="1"/>
            <a:r>
              <a:rPr lang="en-US" dirty="0"/>
              <a:t>Vignette</a:t>
            </a:r>
          </a:p>
          <a:p>
            <a:pPr lvl="1"/>
            <a:r>
              <a:rPr lang="en-US" dirty="0"/>
              <a:t>API interface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Goal: </a:t>
            </a:r>
            <a:r>
              <a:rPr lang="en-US" dirty="0">
                <a:hlinkClick r:id="rId3"/>
              </a:rPr>
              <a:t>pkgdown</a:t>
            </a:r>
            <a:r>
              <a:rPr lang="en-US" dirty="0"/>
              <a:t>-like documentation</a:t>
            </a:r>
          </a:p>
          <a:p>
            <a:pPr lvl="1"/>
            <a:r>
              <a:rPr lang="en-US" dirty="0"/>
              <a:t>Website-like documentation</a:t>
            </a:r>
          </a:p>
          <a:p>
            <a:pPr lvl="1"/>
            <a:r>
              <a:rPr lang="en-US" dirty="0"/>
              <a:t>Supported by </a:t>
            </a:r>
            <a:r>
              <a:rPr lang="en-US" dirty="0" err="1"/>
              <a:t>github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EFC36D-B2EE-4AA6-B854-D6A4E7F23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209" y="1384562"/>
            <a:ext cx="4076700" cy="2314575"/>
          </a:xfrm>
          <a:prstGeom prst="rect">
            <a:avLst/>
          </a:prstGeom>
        </p:spPr>
      </p:pic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34DA8133-C7F8-469D-AF1B-9C714B016128}"/>
              </a:ext>
            </a:extLst>
          </p:cNvPr>
          <p:cNvSpPr/>
          <p:nvPr/>
        </p:nvSpPr>
        <p:spPr>
          <a:xfrm>
            <a:off x="9610033" y="107211"/>
            <a:ext cx="2277168" cy="1325564"/>
          </a:xfrm>
          <a:prstGeom prst="cloudCallout">
            <a:avLst>
              <a:gd name="adj1" fmla="val -49000"/>
              <a:gd name="adj2" fmla="val 79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Vignette TOC</a:t>
            </a:r>
          </a:p>
        </p:txBody>
      </p:sp>
    </p:spTree>
    <p:extLst>
      <p:ext uri="{BB962C8B-B14F-4D97-AF65-F5344CB8AC3E}">
        <p14:creationId xmlns:p14="http://schemas.microsoft.com/office/powerpoint/2010/main" val="40792272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Diagnostic plots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Outliers</a:t>
            </a:r>
          </a:p>
        </p:txBody>
      </p:sp>
    </p:spTree>
    <p:extLst>
      <p:ext uri="{BB962C8B-B14F-4D97-AF65-F5344CB8AC3E}">
        <p14:creationId xmlns:p14="http://schemas.microsoft.com/office/powerpoint/2010/main" val="1802100865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B9DCF-58EB-45F6-8AFE-12EC44EFB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Diagnostic plots</a:t>
            </a:r>
            <a:br>
              <a:rPr lang="en-US" dirty="0"/>
            </a:br>
            <a:r>
              <a:rPr lang="en-US" sz="1800" dirty="0" err="1"/>
              <a:t>detect_outliers</a:t>
            </a:r>
            <a:r>
              <a:rPr lang="en-US" sz="1800" dirty="0"/>
              <a:t>(x, plot = TRUE)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8E5F0B7-E702-4607-BA87-E840472A5F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1496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B9DCF-58EB-45F6-8AFE-12EC44EFB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Diagnostic plots</a:t>
            </a:r>
            <a:br>
              <a:rPr lang="en-US" dirty="0"/>
            </a:br>
            <a:r>
              <a:rPr lang="en-US" sz="1800" dirty="0" err="1"/>
              <a:t>detect_outliers</a:t>
            </a:r>
            <a:r>
              <a:rPr lang="en-US" sz="1800" dirty="0"/>
              <a:t>(x, </a:t>
            </a:r>
            <a:r>
              <a:rPr lang="en-US" sz="1800" dirty="0" err="1"/>
              <a:t>apriori</a:t>
            </a:r>
            <a:r>
              <a:rPr lang="en-US" sz="1800" dirty="0"/>
              <a:t>(“air pressure”) , plot = TRUE)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62C206-288D-4BD4-858C-3862E3CDBE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hought Bubble: Cloud 6">
                <a:extLst>
                  <a:ext uri="{FF2B5EF4-FFF2-40B4-BE49-F238E27FC236}">
                    <a16:creationId xmlns:a16="http://schemas.microsoft.com/office/drawing/2014/main" id="{AE9AECF1-66E4-4B13-9FC7-65F34F1422FC}"/>
                  </a:ext>
                </a:extLst>
              </p:cNvPr>
              <p:cNvSpPr/>
              <p:nvPr/>
            </p:nvSpPr>
            <p:spPr>
              <a:xfrm>
                <a:off x="6314740" y="1397859"/>
                <a:ext cx="2958352" cy="1325564"/>
              </a:xfrm>
              <a:prstGeom prst="cloudCallout">
                <a:avLst>
                  <a:gd name="adj1" fmla="val -77000"/>
                  <a:gd name="adj2" fmla="val 61774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BE" dirty="0"/>
                  <a:t>A-priori (green)</a:t>
                </a:r>
                <a:endParaRPr lang="nl-BE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=1033 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𝑐𝑚</m:t>
                      </m:r>
                      <m:sSub>
                        <m:sSub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𝑂</m:t>
                      </m:r>
                    </m:oMath>
                  </m:oMathPara>
                </a14:m>
                <a:endParaRPr lang="nl-BE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=9,58 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𝑐𝑚</m:t>
                      </m:r>
                      <m:sSub>
                        <m:sSub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𝑂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hought Bubble: Cloud 6">
                <a:extLst>
                  <a:ext uri="{FF2B5EF4-FFF2-40B4-BE49-F238E27FC236}">
                    <a16:creationId xmlns:a16="http://schemas.microsoft.com/office/drawing/2014/main" id="{AE9AECF1-66E4-4B13-9FC7-65F34F1422F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4740" y="1397859"/>
                <a:ext cx="2958352" cy="1325564"/>
              </a:xfrm>
              <a:prstGeom prst="cloudCallout">
                <a:avLst>
                  <a:gd name="adj1" fmla="val -77000"/>
                  <a:gd name="adj2" fmla="val 61774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44053403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B9DCF-58EB-45F6-8AFE-12EC44EFB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Diagnostic plots</a:t>
            </a:r>
            <a:br>
              <a:rPr lang="en-US" dirty="0"/>
            </a:br>
            <a:r>
              <a:rPr lang="en-US" sz="1800" dirty="0" err="1"/>
              <a:t>detect_outliers</a:t>
            </a:r>
            <a:r>
              <a:rPr lang="en-US" sz="1800" dirty="0"/>
              <a:t>(x, </a:t>
            </a:r>
            <a:r>
              <a:rPr lang="en-US" sz="1800" dirty="0" err="1"/>
              <a:t>apriori</a:t>
            </a:r>
            <a:r>
              <a:rPr lang="en-US" sz="1800" dirty="0"/>
              <a:t>(“hydrostatic pressure”) , plot = TRUE)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0BDD0-DE8A-4A14-8EE5-CBE902606B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46356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pressure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Clean a-priori data</a:t>
            </a:r>
          </a:p>
        </p:txBody>
      </p:sp>
    </p:spTree>
    <p:extLst>
      <p:ext uri="{BB962C8B-B14F-4D97-AF65-F5344CB8AC3E}">
        <p14:creationId xmlns:p14="http://schemas.microsoft.com/office/powerpoint/2010/main" val="267174006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BC39B-AE8B-45D3-A6DB-2E33B285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pressure: clean a-priori data</a:t>
            </a:r>
          </a:p>
        </p:txBody>
      </p:sp>
      <p:pic>
        <p:nvPicPr>
          <p:cNvPr id="3074" name="Picture 2" descr="https://user-images.githubusercontent.com/4161918/61657647-ba8e5100-acc3-11e9-9ed9-5ea1ec32f31c.png">
            <a:extLst>
              <a:ext uri="{FF2B5EF4-FFF2-40B4-BE49-F238E27FC236}">
                <a16:creationId xmlns:a16="http://schemas.microsoft.com/office/drawing/2014/main" id="{F1466F35-A402-4B24-9017-FE547ED28B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480" y="1825625"/>
            <a:ext cx="99490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1136321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BC39B-AE8B-45D3-A6DB-2E33B285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pressure: aggregated clean a-priori data</a:t>
            </a:r>
          </a:p>
        </p:txBody>
      </p:sp>
      <p:pic>
        <p:nvPicPr>
          <p:cNvPr id="7170" name="Picture 2" descr="https://user-images.githubusercontent.com/4161918/61658647-1528ac80-acc6-11e9-97c8-1fd8f448eee9.png">
            <a:extLst>
              <a:ext uri="{FF2B5EF4-FFF2-40B4-BE49-F238E27FC236}">
                <a16:creationId xmlns:a16="http://schemas.microsoft.com/office/drawing/2014/main" id="{2E955D0D-BFF7-4C7C-9F80-E9712FB0466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480" y="1825625"/>
            <a:ext cx="99490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975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6">
            <a:extLst>
              <a:ext uri="{FF2B5EF4-FFF2-40B4-BE49-F238E27FC236}">
                <a16:creationId xmlns:a16="http://schemas.microsoft.com/office/drawing/2014/main" id="{6E2A2DDE-8947-4567-8D39-8D888A950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00" y="1675125"/>
            <a:ext cx="8959999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</a:t>
            </a:r>
            <a:br>
              <a:rPr lang="en-US" dirty="0"/>
            </a:br>
            <a:r>
              <a:rPr lang="en-US" sz="1800" dirty="0">
                <a:hlinkClick r:id="rId4"/>
              </a:rPr>
              <a:t>Data analysis</a:t>
            </a:r>
            <a:endParaRPr lang="en-US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0A4CE5E6-8493-4283-8995-8D5EB5567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9655" y="142875"/>
            <a:ext cx="3577936" cy="21694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hought Bubble: Cloud 9">
            <a:extLst>
              <a:ext uri="{FF2B5EF4-FFF2-40B4-BE49-F238E27FC236}">
                <a16:creationId xmlns:a16="http://schemas.microsoft.com/office/drawing/2014/main" id="{1FCC3ED4-849E-485E-8FCE-48E360A6A663}"/>
              </a:ext>
            </a:extLst>
          </p:cNvPr>
          <p:cNvSpPr/>
          <p:nvPr/>
        </p:nvSpPr>
        <p:spPr>
          <a:xfrm>
            <a:off x="0" y="5454939"/>
            <a:ext cx="2304184" cy="1403061"/>
          </a:xfrm>
          <a:prstGeom prst="cloudCallout">
            <a:avLst>
              <a:gd name="adj1" fmla="val 76414"/>
              <a:gd name="adj2" fmla="val -59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Bulge due to high humidity?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87810C28-A1BD-45F3-B6F7-D6DD0921A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476" y="142875"/>
            <a:ext cx="2643952" cy="148722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9747867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0160C-8953-4C62-A56C-F5717891A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Comparison: </a:t>
            </a:r>
            <a:r>
              <a:rPr lang="en-US" dirty="0" err="1"/>
              <a:t>apriori</a:t>
            </a:r>
            <a:r>
              <a:rPr lang="en-US" dirty="0"/>
              <a:t> air pressure</a:t>
            </a:r>
            <a:br>
              <a:rPr lang="en-US" dirty="0"/>
            </a:br>
            <a:r>
              <a:rPr lang="en-US" sz="1800" dirty="0"/>
              <a:t>red (</a:t>
            </a:r>
            <a:r>
              <a:rPr lang="en-US" sz="1800" dirty="0" err="1"/>
              <a:t>sd</a:t>
            </a:r>
            <a:r>
              <a:rPr lang="en-US" sz="1800" dirty="0"/>
              <a:t>/mean), green (robust), yellow (robust old data)</a:t>
            </a:r>
            <a:r>
              <a:rPr lang="en-US" dirty="0"/>
              <a:t> </a:t>
            </a:r>
          </a:p>
        </p:txBody>
      </p:sp>
      <p:pic>
        <p:nvPicPr>
          <p:cNvPr id="6146" name="Picture 2" descr="https://user-images.githubusercontent.com/4161918/61661164-c3832080-accb-11e9-8d28-5036f122a311.png">
            <a:extLst>
              <a:ext uri="{FF2B5EF4-FFF2-40B4-BE49-F238E27FC236}">
                <a16:creationId xmlns:a16="http://schemas.microsoft.com/office/drawing/2014/main" id="{D597E6E9-3687-4FCA-AC65-32311FB8042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720" y="1825625"/>
            <a:ext cx="477856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user-images.githubusercontent.com/4161918/61658669-2376c880-acc6-11e9-8a2a-ee862eb6ba3b.png">
            <a:extLst>
              <a:ext uri="{FF2B5EF4-FFF2-40B4-BE49-F238E27FC236}">
                <a16:creationId xmlns:a16="http://schemas.microsoft.com/office/drawing/2014/main" id="{3845DE4D-F075-4258-91F4-D8124AA3E5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5273" y="5058000"/>
            <a:ext cx="1976727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45D0B063-2FD4-4290-B514-72BC8EADC668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5526"/>
              <a:gd name="adj2" fmla="val 1016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A-priori pressure data is as good as it can get…</a:t>
            </a:r>
          </a:p>
        </p:txBody>
      </p:sp>
    </p:spTree>
    <p:extLst>
      <p:ext uri="{BB962C8B-B14F-4D97-AF65-F5344CB8AC3E}">
        <p14:creationId xmlns:p14="http://schemas.microsoft.com/office/powerpoint/2010/main" val="115735261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78B66A1-D8B8-4B7B-993E-A4A58AFF0C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2264"/>
            <a:ext cx="6120000" cy="34425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CE96F2-9BF7-4D29-901D-AA7C6C4F9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(BAOL005X_72525)</a:t>
            </a:r>
            <a:br>
              <a:rPr lang="en-US" dirty="0"/>
            </a:br>
            <a:r>
              <a:rPr lang="en-US" sz="1800" dirty="0"/>
              <a:t>v0.03 (new) vs. v0.02 (old)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8F6FB2-B5AA-4B8E-8473-B0B2164B21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82264"/>
            <a:ext cx="6120000" cy="344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29986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Universal data loading</a:t>
            </a:r>
          </a:p>
        </p:txBody>
      </p:sp>
    </p:spTree>
    <p:extLst>
      <p:ext uri="{BB962C8B-B14F-4D97-AF65-F5344CB8AC3E}">
        <p14:creationId xmlns:p14="http://schemas.microsoft.com/office/powerpoint/2010/main" val="2681900180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52365D-01E5-4D17-916C-D240C27C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data loading: Logger object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C06055-367F-40CC-AFF5-16C3896AA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Static methods: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Logger::enumerate(partner = '</a:t>
            </a:r>
            <a:r>
              <a:rPr lang="en-US" dirty="0" err="1">
                <a:latin typeface="Consolas" panose="020B0609020204030204" pitchFamily="49" charset="0"/>
              </a:rPr>
              <a:t>inbo</a:t>
            </a:r>
            <a:r>
              <a:rPr lang="en-US" dirty="0">
                <a:latin typeface="Consolas" panose="020B0609020204030204" pitchFamily="49" charset="0"/>
              </a:rPr>
              <a:t>')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Logger::enumerate(partner = '</a:t>
            </a:r>
            <a:r>
              <a:rPr lang="en-US" dirty="0" err="1">
                <a:latin typeface="Consolas" panose="020B0609020204030204" pitchFamily="49" charset="0"/>
              </a:rPr>
              <a:t>geotech</a:t>
            </a:r>
            <a:r>
              <a:rPr lang="en-US" dirty="0">
                <a:latin typeface="Consolas" panose="020B0609020204030204" pitchFamily="49" charset="0"/>
              </a:rPr>
              <a:t>’)</a:t>
            </a:r>
          </a:p>
          <a:p>
            <a:pPr lvl="1"/>
            <a:endParaRPr lang="en-US" dirty="0"/>
          </a:p>
          <a:p>
            <a:r>
              <a:rPr lang="en-US" dirty="0"/>
              <a:t>Initialization: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df &lt;- Logger('DYLP006X')$df</a:t>
            </a:r>
          </a:p>
          <a:p>
            <a:pPr lvl="1"/>
            <a:r>
              <a:rPr lang="da-DK" dirty="0">
                <a:latin typeface="Consolas" panose="020B0609020204030204" pitchFamily="49" charset="0"/>
              </a:rPr>
              <a:t>df &lt;- Logger('ff_b29d_0903')$df</a:t>
            </a:r>
          </a:p>
          <a:p>
            <a:pPr lvl="1"/>
            <a:endParaRPr lang="da-DK" dirty="0"/>
          </a:p>
          <a:p>
            <a:r>
              <a:rPr lang="da-DK" dirty="0">
                <a:hlinkClick r:id="rId3"/>
              </a:rPr>
              <a:t>Uniform dataframe</a:t>
            </a:r>
            <a:r>
              <a:rPr lang="da-DK" dirty="0"/>
              <a:t>:</a:t>
            </a:r>
          </a:p>
          <a:p>
            <a:pPr lvl="1"/>
            <a:r>
              <a:rPr lang="en-US" dirty="0"/>
              <a:t>Primary key: MEASUREMENT_ID</a:t>
            </a:r>
          </a:p>
          <a:p>
            <a:pPr lvl="1"/>
            <a:r>
              <a:rPr lang="en-US" dirty="0"/>
              <a:t>UTC timestamp: TIMESTAMP_UTC</a:t>
            </a:r>
          </a:p>
          <a:p>
            <a:pPr lvl="1"/>
            <a:r>
              <a:rPr lang="en-US" dirty="0"/>
              <a:t>Value: PRESSURE_VALUE</a:t>
            </a:r>
          </a:p>
          <a:p>
            <a:pPr lvl="1"/>
            <a:r>
              <a:rPr lang="en-US" dirty="0"/>
              <a:t>Units: PRESSURE_UNIT</a:t>
            </a:r>
          </a:p>
          <a:p>
            <a:endParaRPr lang="da-DK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7FF123-CCF8-4A9C-837D-9E6D6AE622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4145" y="3876098"/>
            <a:ext cx="5067300" cy="2647950"/>
          </a:xfrm>
          <a:prstGeom prst="rect">
            <a:avLst/>
          </a:prstGeo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57656D78-375B-49CF-8226-D85E2485EC35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79576"/>
              <a:gd name="adj2" fmla="val 703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Todo</a:t>
            </a:r>
            <a:r>
              <a:rPr lang="en-US" dirty="0"/>
              <a:t>… VMM.</a:t>
            </a:r>
          </a:p>
        </p:txBody>
      </p:sp>
    </p:spTree>
    <p:extLst>
      <p:ext uri="{BB962C8B-B14F-4D97-AF65-F5344CB8AC3E}">
        <p14:creationId xmlns:p14="http://schemas.microsoft.com/office/powerpoint/2010/main" val="305654278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8E214-EBBF-44DF-995C-DAED89A14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VMM raw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9D9C5-BEBF-42AC-A8F8-6F5A57395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http://www.ellitrack.nl/tracker/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69C4D-D659-4DDF-B8AF-A565DB714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3740" y="2551402"/>
            <a:ext cx="6624779" cy="362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5730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Geotechniek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Outliers</a:t>
            </a:r>
          </a:p>
        </p:txBody>
      </p:sp>
    </p:spTree>
    <p:extLst>
      <p:ext uri="{BB962C8B-B14F-4D97-AF65-F5344CB8AC3E}">
        <p14:creationId xmlns:p14="http://schemas.microsoft.com/office/powerpoint/2010/main" val="346078207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CFF22F-EFB1-406B-AA89-487418DBF2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76"/>
          <a:stretch/>
        </p:blipFill>
        <p:spPr>
          <a:xfrm>
            <a:off x="1295400" y="4483113"/>
            <a:ext cx="7200000" cy="2009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2EDA38-F294-4E6E-A041-B2352E27C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3CED8-33F4-4A4F-9CCE-B28DD25A6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ctr"/>
            <a:r>
              <a:rPr lang="nl-BE" dirty="0" err="1"/>
              <a:t>All</a:t>
            </a:r>
            <a:r>
              <a:rPr lang="nl-BE" dirty="0"/>
              <a:t> data have </a:t>
            </a:r>
            <a:r>
              <a:rPr lang="nl-BE" dirty="0" err="1"/>
              <a:t>timestamps</a:t>
            </a:r>
            <a:r>
              <a:rPr lang="nl-BE" dirty="0"/>
              <a:t> without NA</a:t>
            </a:r>
          </a:p>
          <a:p>
            <a:pPr fontAlgn="ctr"/>
            <a:r>
              <a:rPr lang="nl-BE" dirty="0"/>
              <a:t>Time </a:t>
            </a:r>
            <a:r>
              <a:rPr lang="nl-BE" dirty="0" err="1"/>
              <a:t>intervals</a:t>
            </a:r>
            <a:r>
              <a:rPr lang="nl-BE" dirty="0"/>
              <a:t> are </a:t>
            </a:r>
            <a:r>
              <a:rPr lang="nl-BE" dirty="0" err="1"/>
              <a:t>either</a:t>
            </a:r>
            <a:r>
              <a:rPr lang="nl-BE" dirty="0"/>
              <a:t> 5 or 15min:</a:t>
            </a:r>
          </a:p>
          <a:p>
            <a:pPr lvl="1"/>
            <a:r>
              <a:rPr lang="nl-BE" dirty="0">
                <a:latin typeface="Consolas" panose="020B0609020204030204" pitchFamily="49" charset="0"/>
              </a:rPr>
              <a:t>  5 min  15 min </a:t>
            </a:r>
            <a:br>
              <a:rPr lang="nl-BE" dirty="0">
                <a:latin typeface="Consolas" panose="020B0609020204030204" pitchFamily="49" charset="0"/>
              </a:rPr>
            </a:br>
            <a:r>
              <a:rPr lang="nl-BE" dirty="0">
                <a:latin typeface="Consolas" panose="020B0609020204030204" pitchFamily="49" charset="0"/>
              </a:rPr>
              <a:t>1307676  436567 </a:t>
            </a:r>
          </a:p>
          <a:p>
            <a:pPr lvl="1"/>
            <a:r>
              <a:rPr lang="en-US" dirty="0"/>
              <a:t>If necessary: best to aggregate on hourly basis?</a:t>
            </a:r>
          </a:p>
          <a:p>
            <a:r>
              <a:rPr lang="en-US" dirty="0"/>
              <a:t>The data is clearly seasonal and a random walk</a:t>
            </a:r>
          </a:p>
        </p:txBody>
      </p:sp>
    </p:spTree>
    <p:extLst>
      <p:ext uri="{BB962C8B-B14F-4D97-AF65-F5344CB8AC3E}">
        <p14:creationId xmlns:p14="http://schemas.microsoft.com/office/powerpoint/2010/main" val="1314869589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EDA38-F294-4E6E-A041-B2352E27C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3CED8-33F4-4A4F-9CCE-B28DD25A6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ctr"/>
            <a:r>
              <a:rPr lang="en-US" dirty="0"/>
              <a:t>Main comparison file:</a:t>
            </a:r>
          </a:p>
          <a:p>
            <a:pPr lvl="1" fontAlgn="ctr"/>
            <a:r>
              <a:rPr lang="en-US" dirty="0">
                <a:hlinkClick r:id="rId2"/>
              </a:rPr>
              <a:t>https://github.com/DOV-Vlaanderen/groundwater-logger-validation/blob/levelshifts/src/r/outliers/outliers_comparison_geotech.pdf</a:t>
            </a:r>
            <a:endParaRPr lang="en-US" dirty="0"/>
          </a:p>
          <a:p>
            <a:pPr fontAlgn="ctr"/>
            <a:endParaRPr lang="en-US" dirty="0"/>
          </a:p>
          <a:p>
            <a:pPr fontAlgn="ctr"/>
            <a:r>
              <a:rPr lang="en-US" dirty="0"/>
              <a:t>5 methods</a:t>
            </a:r>
          </a:p>
          <a:p>
            <a:pPr lvl="1" fontAlgn="ctr"/>
            <a:r>
              <a:rPr lang="en-US" dirty="0"/>
              <a:t>v0.01: normality assumption</a:t>
            </a:r>
          </a:p>
          <a:p>
            <a:pPr lvl="1" fontAlgn="ctr"/>
            <a:r>
              <a:rPr lang="en-US" dirty="0"/>
              <a:t>v0.02: upper level = </a:t>
            </a:r>
            <a:r>
              <a:rPr lang="en-US" dirty="0" err="1"/>
              <a:t>apriori</a:t>
            </a:r>
            <a:r>
              <a:rPr lang="en-US" dirty="0"/>
              <a:t> air pressure, lower level normality assumption  </a:t>
            </a:r>
          </a:p>
          <a:p>
            <a:pPr lvl="1" fontAlgn="ctr"/>
            <a:r>
              <a:rPr lang="en-US" dirty="0"/>
              <a:t>v0.04: based on </a:t>
            </a:r>
            <a:r>
              <a:rPr lang="en-US" dirty="0" err="1"/>
              <a:t>apriori</a:t>
            </a:r>
            <a:r>
              <a:rPr lang="en-US" dirty="0"/>
              <a:t> difference min(left-diff, right-diff) knowledge: </a:t>
            </a:r>
          </a:p>
          <a:p>
            <a:pPr lvl="2" fontAlgn="ctr"/>
            <a:r>
              <a:rPr lang="en-US" dirty="0"/>
              <a:t>5min: max 10cmH2O</a:t>
            </a:r>
          </a:p>
          <a:p>
            <a:pPr lvl="1" fontAlgn="ctr"/>
            <a:r>
              <a:rPr lang="en-US" dirty="0" err="1"/>
              <a:t>tsoutliers</a:t>
            </a:r>
            <a:r>
              <a:rPr lang="en-US" dirty="0"/>
              <a:t>:</a:t>
            </a:r>
          </a:p>
          <a:p>
            <a:pPr lvl="2" fontAlgn="ctr"/>
            <a:r>
              <a:rPr lang="en-US" dirty="0"/>
              <a:t>Full: AO, TC, LS</a:t>
            </a:r>
          </a:p>
          <a:p>
            <a:pPr lvl="2" fontAlgn="ctr"/>
            <a:r>
              <a:rPr lang="en-US" dirty="0"/>
              <a:t>AO only highlights with difference plot</a:t>
            </a:r>
          </a:p>
          <a:p>
            <a:pPr font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366878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02571D-99BF-4353-87E8-041F85C36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980"/>
            <a:ext cx="12192000" cy="68719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28E620-B171-4A0B-8075-3D223C756FE6}"/>
              </a:ext>
            </a:extLst>
          </p:cNvPr>
          <p:cNvSpPr txBox="1"/>
          <p:nvPr/>
        </p:nvSpPr>
        <p:spPr>
          <a:xfrm rot="19074993">
            <a:off x="5446231" y="1122435"/>
            <a:ext cx="1797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v0.01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30A07D-4FD8-4C83-A5EF-441BE398E391}"/>
              </a:ext>
            </a:extLst>
          </p:cNvPr>
          <p:cNvSpPr txBox="1"/>
          <p:nvPr/>
        </p:nvSpPr>
        <p:spPr>
          <a:xfrm rot="19074993">
            <a:off x="9141931" y="1122436"/>
            <a:ext cx="1797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v0.02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5DB0D7-8A8F-4BCB-9818-ECBF82CA70BF}"/>
              </a:ext>
            </a:extLst>
          </p:cNvPr>
          <p:cNvSpPr txBox="1"/>
          <p:nvPr/>
        </p:nvSpPr>
        <p:spPr>
          <a:xfrm rot="19074993">
            <a:off x="1172105" y="4662272"/>
            <a:ext cx="1797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v0.04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FA82C4-A938-4937-9ADA-1F230C4EE1C8}"/>
              </a:ext>
            </a:extLst>
          </p:cNvPr>
          <p:cNvSpPr txBox="1"/>
          <p:nvPr/>
        </p:nvSpPr>
        <p:spPr>
          <a:xfrm rot="19074993">
            <a:off x="4951381" y="4585328"/>
            <a:ext cx="25194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FF0000"/>
                </a:solidFill>
              </a:rPr>
              <a:t>tsoutliers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--&gt; AO, TC, 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878203-5C78-4AF1-A6B2-34D7BD870799}"/>
              </a:ext>
            </a:extLst>
          </p:cNvPr>
          <p:cNvSpPr txBox="1"/>
          <p:nvPr/>
        </p:nvSpPr>
        <p:spPr>
          <a:xfrm rot="19074993">
            <a:off x="1304125" y="988386"/>
            <a:ext cx="17975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FF0000"/>
                </a:solidFill>
              </a:rPr>
              <a:t>tsoutliers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--&gt; AO</a:t>
            </a:r>
          </a:p>
        </p:txBody>
      </p:sp>
    </p:spTree>
    <p:extLst>
      <p:ext uri="{BB962C8B-B14F-4D97-AF65-F5344CB8AC3E}">
        <p14:creationId xmlns:p14="http://schemas.microsoft.com/office/powerpoint/2010/main" val="45854104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v0.01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FCB8B2C-51A0-461D-AC84-02E9DEC0A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  <p:sp>
        <p:nvSpPr>
          <p:cNvPr id="17" name="Thought Bubble: Cloud 16">
            <a:extLst>
              <a:ext uri="{FF2B5EF4-FFF2-40B4-BE49-F238E27FC236}">
                <a16:creationId xmlns:a16="http://schemas.microsoft.com/office/drawing/2014/main" id="{A14B9AE9-537D-4CBC-9C0A-7A2C39C103F1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not normal but a seasonal random walk.</a:t>
            </a:r>
          </a:p>
        </p:txBody>
      </p:sp>
    </p:spTree>
    <p:extLst>
      <p:ext uri="{BB962C8B-B14F-4D97-AF65-F5344CB8AC3E}">
        <p14:creationId xmlns:p14="http://schemas.microsoft.com/office/powerpoint/2010/main" val="3594623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</a:t>
            </a:r>
            <a:br>
              <a:rPr lang="en-US" dirty="0"/>
            </a:br>
            <a:r>
              <a:rPr lang="en-US" sz="1800" dirty="0">
                <a:hlinkClick r:id="rId3"/>
              </a:rPr>
              <a:t>Theory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E2DE04-3BEF-4B8B-A8E5-DB4C508EA5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𝜌</m:t>
                      </m:r>
                      <m:box>
                        <m:box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</m:e>
                      </m:box>
                      <m:r>
                        <a:rPr lang="en-US" i="1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Theory assumes known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/>
                  <a:t> and uses Dalton's law of partial pressures for density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calculations.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(molar mass) is also impacted, again too many unknowns, so approximations are used. See </a:t>
                </a:r>
                <a:r>
                  <a:rPr lang="en-US" dirty="0">
                    <a:hlinkClick r:id="rId4"/>
                  </a:rPr>
                  <a:t>here</a:t>
                </a:r>
                <a:r>
                  <a:rPr lang="en-US" dirty="0"/>
                  <a:t>, note 14.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E2DE04-3BEF-4B8B-A8E5-DB4C508EA5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B01A7F64-26B1-4C65-BD72-4138D0127008}"/>
              </a:ext>
            </a:extLst>
          </p:cNvPr>
          <p:cNvSpPr/>
          <p:nvPr/>
        </p:nvSpPr>
        <p:spPr>
          <a:xfrm>
            <a:off x="838201" y="5345966"/>
            <a:ext cx="105155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Theoretical effect of humidity on air pressure unknown. More research needed.</a:t>
            </a:r>
          </a:p>
        </p:txBody>
      </p:sp>
    </p:spTree>
    <p:extLst>
      <p:ext uri="{BB962C8B-B14F-4D97-AF65-F5344CB8AC3E}">
        <p14:creationId xmlns:p14="http://schemas.microsoft.com/office/powerpoint/2010/main" val="2666780218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0B57ED-41FA-402C-8D37-712816BC8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v0.01</a:t>
            </a:r>
          </a:p>
        </p:txBody>
      </p:sp>
      <p:sp>
        <p:nvSpPr>
          <p:cNvPr id="17" name="Thought Bubble: Cloud 16">
            <a:extLst>
              <a:ext uri="{FF2B5EF4-FFF2-40B4-BE49-F238E27FC236}">
                <a16:creationId xmlns:a16="http://schemas.microsoft.com/office/drawing/2014/main" id="{A14B9AE9-537D-4CBC-9C0A-7A2C39C103F1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it works, but mostly not…</a:t>
            </a:r>
          </a:p>
        </p:txBody>
      </p:sp>
    </p:spTree>
    <p:extLst>
      <p:ext uri="{BB962C8B-B14F-4D97-AF65-F5344CB8AC3E}">
        <p14:creationId xmlns:p14="http://schemas.microsoft.com/office/powerpoint/2010/main" val="130010156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9AFB5B-DE0E-48D2-A457-CD5F4C8BF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ABBD6042-CBB6-4B80-B1AB-CC7195563F7A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Similar to v0.01…</a:t>
            </a:r>
          </a:p>
        </p:txBody>
      </p:sp>
    </p:spTree>
    <p:extLst>
      <p:ext uri="{BB962C8B-B14F-4D97-AF65-F5344CB8AC3E}">
        <p14:creationId xmlns:p14="http://schemas.microsoft.com/office/powerpoint/2010/main" val="381449209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v0.02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8589B56-22C9-4ADA-A8EF-36F4B934B7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54FFEC6F-AC23-45C8-A19D-0AD54049E400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 the air…</a:t>
            </a:r>
          </a:p>
          <a:p>
            <a:pPr algn="ctr"/>
            <a:r>
              <a:rPr lang="en-US" dirty="0"/>
              <a:t>“valid data”</a:t>
            </a:r>
          </a:p>
        </p:txBody>
      </p:sp>
    </p:spTree>
    <p:extLst>
      <p:ext uri="{BB962C8B-B14F-4D97-AF65-F5344CB8AC3E}">
        <p14:creationId xmlns:p14="http://schemas.microsoft.com/office/powerpoint/2010/main" val="927868316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05FDC34-1AD1-49AA-B774-2BA6B7792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200" y="1701079"/>
            <a:ext cx="5400000" cy="49082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516"/>
            <a:ext cx="10515600" cy="1325563"/>
          </a:xfrm>
        </p:spPr>
        <p:txBody>
          <a:bodyPr/>
          <a:lstStyle/>
          <a:p>
            <a:r>
              <a:rPr lang="en-US" dirty="0"/>
              <a:t>Geotech outlier comparison: v0.04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EE5688-0D6A-4426-B2EC-5AB5D433D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3800" y="1701079"/>
            <a:ext cx="5400000" cy="49082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hought Bubble: Cloud 8">
                <a:extLst>
                  <a:ext uri="{FF2B5EF4-FFF2-40B4-BE49-F238E27FC236}">
                    <a16:creationId xmlns:a16="http://schemas.microsoft.com/office/drawing/2014/main" id="{DCF86583-89CB-46B3-970F-7031E5DD6E35}"/>
                  </a:ext>
                </a:extLst>
              </p:cNvPr>
              <p:cNvSpPr/>
              <p:nvPr/>
            </p:nvSpPr>
            <p:spPr>
              <a:xfrm>
                <a:off x="9410365" y="2363860"/>
                <a:ext cx="1943435" cy="1325563"/>
              </a:xfrm>
              <a:prstGeom prst="cloudCallout">
                <a:avLst>
                  <a:gd name="adj1" fmla="val -55242"/>
                  <a:gd name="adj2" fmla="val 70396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Q&amp;D threshold: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30 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𝑐𝑚𝐻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hought Bubble: Cloud 8">
                <a:extLst>
                  <a:ext uri="{FF2B5EF4-FFF2-40B4-BE49-F238E27FC236}">
                    <a16:creationId xmlns:a16="http://schemas.microsoft.com/office/drawing/2014/main" id="{DCF86583-89CB-46B3-970F-7031E5DD6E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0365" y="2363860"/>
                <a:ext cx="1943435" cy="1325563"/>
              </a:xfrm>
              <a:prstGeom prst="cloudCallout">
                <a:avLst>
                  <a:gd name="adj1" fmla="val -55242"/>
                  <a:gd name="adj2" fmla="val 70396"/>
                </a:avLst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hought Bubble: Cloud 11">
                <a:extLst>
                  <a:ext uri="{FF2B5EF4-FFF2-40B4-BE49-F238E27FC236}">
                    <a16:creationId xmlns:a16="http://schemas.microsoft.com/office/drawing/2014/main" id="{57A94232-5F6A-4727-B747-3844980D6C71}"/>
                  </a:ext>
                </a:extLst>
              </p:cNvPr>
              <p:cNvSpPr/>
              <p:nvPr/>
            </p:nvSpPr>
            <p:spPr>
              <a:xfrm>
                <a:off x="3680400" y="2363859"/>
                <a:ext cx="1943435" cy="1325563"/>
              </a:xfrm>
              <a:prstGeom prst="cloudCallout">
                <a:avLst>
                  <a:gd name="adj1" fmla="val -55242"/>
                  <a:gd name="adj2" fmla="val 70396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Q&amp;D threshold: </a:t>
                </a:r>
                <a14:m>
                  <m:oMath xmlns:m="http://schemas.openxmlformats.org/officeDocument/2006/math">
                    <m:r>
                      <a:rPr lang="nl-BE" b="0" i="1" dirty="0" smtClean="0">
                        <a:latin typeface="Cambria Math" panose="02040503050406030204" pitchFamily="18" charset="0"/>
                      </a:rPr>
                      <m:t>10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𝑐𝑚𝐻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Thought Bubble: Cloud 11">
                <a:extLst>
                  <a:ext uri="{FF2B5EF4-FFF2-40B4-BE49-F238E27FC236}">
                    <a16:creationId xmlns:a16="http://schemas.microsoft.com/office/drawing/2014/main" id="{57A94232-5F6A-4727-B747-3844980D6C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0400" y="2363859"/>
                <a:ext cx="1943435" cy="1325563"/>
              </a:xfrm>
              <a:prstGeom prst="cloudCallout">
                <a:avLst>
                  <a:gd name="adj1" fmla="val -55242"/>
                  <a:gd name="adj2" fmla="val 70396"/>
                </a:avLst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153685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98EB64-7105-4553-B194-3C46DD1B8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v0.04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54FFEC6F-AC23-45C8-A19D-0AD54049E400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Detected…</a:t>
            </a:r>
            <a:br>
              <a:rPr lang="en-US" dirty="0"/>
            </a:br>
            <a:r>
              <a:rPr lang="en-US" dirty="0"/>
              <a:t>(cf. v0.01 not detected)</a:t>
            </a:r>
          </a:p>
        </p:txBody>
      </p:sp>
    </p:spTree>
    <p:extLst>
      <p:ext uri="{BB962C8B-B14F-4D97-AF65-F5344CB8AC3E}">
        <p14:creationId xmlns:p14="http://schemas.microsoft.com/office/powerpoint/2010/main" val="425374259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v0.04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54FFEC6F-AC23-45C8-A19D-0AD54049E400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Detected…</a:t>
            </a:r>
            <a:br>
              <a:rPr lang="en-US" dirty="0"/>
            </a:br>
            <a:r>
              <a:rPr lang="en-US" dirty="0"/>
              <a:t>(cf. v0.01 not detected)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8811D7B-9CA0-474D-BAA8-BA045722C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16872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v0.04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54FFEC6F-AC23-45C8-A19D-0AD54049E400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Detected…</a:t>
            </a:r>
            <a:br>
              <a:rPr lang="en-US" dirty="0"/>
            </a:br>
            <a:r>
              <a:rPr lang="en-US" dirty="0"/>
              <a:t>(cf. </a:t>
            </a:r>
            <a:r>
              <a:rPr lang="en-US" dirty="0" err="1"/>
              <a:t>tsoutliers</a:t>
            </a:r>
            <a:r>
              <a:rPr lang="en-US" dirty="0"/>
              <a:t> not detected due to aggregation)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446A0B-D1ED-401E-9710-9D437E4C2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83D29F-D4CE-40CB-BD05-DA1913EA2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212" y="4825631"/>
            <a:ext cx="3603788" cy="203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547924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10F025C-A9DC-4D85-9B66-84183AB4C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v0.04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54FFEC6F-AC23-45C8-A19D-0AD54049E400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Detected…</a:t>
            </a:r>
            <a:br>
              <a:rPr lang="en-US" dirty="0"/>
            </a:br>
            <a:r>
              <a:rPr lang="en-US" dirty="0"/>
              <a:t>(cf. </a:t>
            </a:r>
            <a:r>
              <a:rPr lang="en-US" dirty="0" err="1"/>
              <a:t>tsoutliers</a:t>
            </a:r>
            <a:r>
              <a:rPr lang="en-US" dirty="0"/>
              <a:t> not detected due to last point or </a:t>
            </a:r>
            <a:r>
              <a:rPr lang="en-US" dirty="0" err="1"/>
              <a:t>agg</a:t>
            </a:r>
            <a:r>
              <a:rPr lang="en-US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127151515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AF9B326-E250-44FA-A1B7-A6DFD356D8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v0.04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54FFEC6F-AC23-45C8-A19D-0AD54049E400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Missed due to multiple points. Level shift?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235AC5-E010-4128-B0B6-744D5490CC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67300"/>
            <a:ext cx="51054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05604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1D0C37-78FA-4A88-9A9F-61A0FFEB4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8113" y="1825625"/>
            <a:ext cx="7715773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v0.04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54FFEC6F-AC23-45C8-A19D-0AD54049E400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Also missed.</a:t>
            </a:r>
          </a:p>
          <a:p>
            <a:pPr algn="ctr"/>
            <a:r>
              <a:rPr lang="en-US" dirty="0"/>
              <a:t>Level shift?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6F82E3-A997-43E9-A45E-B871E0F4B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0425" y="5276850"/>
            <a:ext cx="4981575" cy="15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789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Altitude</a:t>
            </a:r>
          </a:p>
          <a:p>
            <a:pPr lvl="1"/>
            <a:r>
              <a:rPr lang="en-US" dirty="0"/>
              <a:t>Effect is significant: 12 cmH2O per 100m.</a:t>
            </a:r>
          </a:p>
          <a:p>
            <a:r>
              <a:rPr lang="en-US" dirty="0"/>
              <a:t>Temperature: effect unknown</a:t>
            </a:r>
          </a:p>
          <a:p>
            <a:pPr lvl="1"/>
            <a:r>
              <a:rPr lang="en-US" dirty="0"/>
              <a:t>Data analysis suggests 0,07 cmH2O drop per 1 °C. Over the observed range [-10, 50] °C this amounts to 4 cmH2O change.</a:t>
            </a:r>
          </a:p>
          <a:p>
            <a:r>
              <a:rPr lang="en-US" dirty="0"/>
              <a:t>Humidity: effect unknown</a:t>
            </a:r>
          </a:p>
          <a:p>
            <a:pPr lvl="1"/>
            <a:r>
              <a:rPr lang="en-US" dirty="0"/>
              <a:t>Seasonality analysis shows humidity has no impact on mean air pressure.</a:t>
            </a:r>
          </a:p>
          <a:p>
            <a:pPr lvl="1"/>
            <a:r>
              <a:rPr lang="en-US" dirty="0"/>
              <a:t>Humidity might be causing more lower pressure observations during non-summer time. (i.e. the bulge around 5 °C)</a:t>
            </a:r>
          </a:p>
        </p:txBody>
      </p:sp>
    </p:spTree>
    <p:extLst>
      <p:ext uri="{BB962C8B-B14F-4D97-AF65-F5344CB8AC3E}">
        <p14:creationId xmlns:p14="http://schemas.microsoft.com/office/powerpoint/2010/main" val="320837271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46CE4F-4672-4C43-BFAA-B357E4B32A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8113" y="1825625"/>
            <a:ext cx="771577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</a:t>
            </a:r>
            <a:r>
              <a:rPr lang="en-US" dirty="0" err="1"/>
              <a:t>tsoutliers</a:t>
            </a:r>
            <a:endParaRPr lang="en-US" dirty="0"/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54FFEC6F-AC23-45C8-A19D-0AD54049E400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tsoutliers</a:t>
            </a:r>
            <a:r>
              <a:rPr lang="en-US" dirty="0"/>
              <a:t> found it. Wrong point??</a:t>
            </a:r>
          </a:p>
        </p:txBody>
      </p:sp>
    </p:spTree>
    <p:extLst>
      <p:ext uri="{BB962C8B-B14F-4D97-AF65-F5344CB8AC3E}">
        <p14:creationId xmlns:p14="http://schemas.microsoft.com/office/powerpoint/2010/main" val="1899701922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F11D94-EB73-4C96-B145-04D40F9A6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8113" y="1825625"/>
            <a:ext cx="771577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</a:t>
            </a:r>
            <a:r>
              <a:rPr lang="en-US" dirty="0" err="1"/>
              <a:t>tsoutliers</a:t>
            </a:r>
            <a:endParaRPr lang="en-US" dirty="0"/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54FFEC6F-AC23-45C8-A19D-0AD54049E400}"/>
              </a:ext>
            </a:extLst>
          </p:cNvPr>
          <p:cNvSpPr/>
          <p:nvPr/>
        </p:nvSpPr>
        <p:spPr>
          <a:xfrm>
            <a:off x="9067465" y="500061"/>
            <a:ext cx="2958352" cy="1325564"/>
          </a:xfrm>
          <a:prstGeom prst="cloudCallout">
            <a:avLst>
              <a:gd name="adj1" fmla="val -67985"/>
              <a:gd name="adj2" fmla="val 538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Weird… </a:t>
            </a:r>
            <a:br>
              <a:rPr lang="en-US" dirty="0"/>
            </a:br>
            <a:r>
              <a:rPr lang="en-US" dirty="0"/>
              <a:t>(v0.04 detects nothing)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42E077-1763-4DFD-B94E-9D002E0C5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2000" y="4827767"/>
            <a:ext cx="3600000" cy="203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32698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CFCC14-D12F-441B-B94B-9D19A8F7C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1958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DEE2D57E-5CD1-4550-8BA7-A64B67B69493}"/>
              </a:ext>
            </a:extLst>
          </p:cNvPr>
          <p:cNvSpPr/>
          <p:nvPr/>
        </p:nvSpPr>
        <p:spPr>
          <a:xfrm>
            <a:off x="8589483" y="5082452"/>
            <a:ext cx="2958352" cy="1325564"/>
          </a:xfrm>
          <a:prstGeom prst="cloudCallout">
            <a:avLst>
              <a:gd name="adj1" fmla="val -44101"/>
              <a:gd name="adj2" fmla="val -77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tsoutliers</a:t>
            </a:r>
            <a:r>
              <a:rPr lang="en-US" dirty="0"/>
              <a:t> detects two outliers?</a:t>
            </a:r>
            <a:br>
              <a:rPr lang="en-US" dirty="0"/>
            </a:br>
            <a:r>
              <a:rPr lang="en-US" dirty="0"/>
              <a:t>v0.04 nothing</a:t>
            </a:r>
          </a:p>
        </p:txBody>
      </p:sp>
    </p:spTree>
    <p:extLst>
      <p:ext uri="{BB962C8B-B14F-4D97-AF65-F5344CB8AC3E}">
        <p14:creationId xmlns:p14="http://schemas.microsoft.com/office/powerpoint/2010/main" val="3742324315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E15C4B-0C22-43E9-A9B5-AA9DC453308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64755" cy="6858000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DEE2D57E-5CD1-4550-8BA7-A64B67B69493}"/>
              </a:ext>
            </a:extLst>
          </p:cNvPr>
          <p:cNvSpPr/>
          <p:nvPr/>
        </p:nvSpPr>
        <p:spPr>
          <a:xfrm>
            <a:off x="8589483" y="5082452"/>
            <a:ext cx="2958352" cy="1325564"/>
          </a:xfrm>
          <a:prstGeom prst="cloudCallout">
            <a:avLst>
              <a:gd name="adj1" fmla="val -44101"/>
              <a:gd name="adj2" fmla="val -77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Only v0.04 detected…</a:t>
            </a:r>
          </a:p>
        </p:txBody>
      </p:sp>
    </p:spTree>
    <p:extLst>
      <p:ext uri="{BB962C8B-B14F-4D97-AF65-F5344CB8AC3E}">
        <p14:creationId xmlns:p14="http://schemas.microsoft.com/office/powerpoint/2010/main" val="27959683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C3D952-79B9-48E2-ACE7-0DDC3A4AD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979"/>
            <a:ext cx="12179617" cy="6864979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DEE2D57E-5CD1-4550-8BA7-A64B67B69493}"/>
              </a:ext>
            </a:extLst>
          </p:cNvPr>
          <p:cNvSpPr/>
          <p:nvPr/>
        </p:nvSpPr>
        <p:spPr>
          <a:xfrm>
            <a:off x="8589483" y="5082452"/>
            <a:ext cx="2958352" cy="1325564"/>
          </a:xfrm>
          <a:prstGeom prst="cloudCallout">
            <a:avLst>
              <a:gd name="adj1" fmla="val -44101"/>
              <a:gd name="adj2" fmla="val -77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tsoutliers</a:t>
            </a:r>
            <a:r>
              <a:rPr lang="en-US" dirty="0"/>
              <a:t> detects level shifts also…</a:t>
            </a:r>
          </a:p>
        </p:txBody>
      </p:sp>
    </p:spTree>
    <p:extLst>
      <p:ext uri="{BB962C8B-B14F-4D97-AF65-F5344CB8AC3E}">
        <p14:creationId xmlns:p14="http://schemas.microsoft.com/office/powerpoint/2010/main" val="807768575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B9485B-E504-4C3F-B852-64D590C49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979"/>
            <a:ext cx="12191999" cy="6871958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DEE2D57E-5CD1-4550-8BA7-A64B67B69493}"/>
              </a:ext>
            </a:extLst>
          </p:cNvPr>
          <p:cNvSpPr/>
          <p:nvPr/>
        </p:nvSpPr>
        <p:spPr>
          <a:xfrm>
            <a:off x="8589483" y="5082452"/>
            <a:ext cx="2958352" cy="1325564"/>
          </a:xfrm>
          <a:prstGeom prst="cloudCallout">
            <a:avLst>
              <a:gd name="adj1" fmla="val -44101"/>
              <a:gd name="adj2" fmla="val -77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tsoutliers</a:t>
            </a:r>
            <a:r>
              <a:rPr lang="en-US" dirty="0"/>
              <a:t> aggregates: how to extract 1 single point.</a:t>
            </a:r>
          </a:p>
        </p:txBody>
      </p:sp>
    </p:spTree>
    <p:extLst>
      <p:ext uri="{BB962C8B-B14F-4D97-AF65-F5344CB8AC3E}">
        <p14:creationId xmlns:p14="http://schemas.microsoft.com/office/powerpoint/2010/main" val="1775468520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CAF1-74B0-4AA5-84B1-198DD832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Geotech outlier comparison: conclusion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ADD36-72B0-4745-AB4A-4F08AFA60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v0.01 and v0.02</a:t>
            </a:r>
          </a:p>
          <a:p>
            <a:pPr lvl="1"/>
            <a:r>
              <a:rPr lang="en-US" dirty="0"/>
              <a:t>Normality assumption doesn’t apply to hydrostatic pressure.</a:t>
            </a:r>
          </a:p>
          <a:p>
            <a:pPr lvl="1"/>
            <a:r>
              <a:rPr lang="en-US" dirty="0"/>
              <a:t>v0.02 could be used to assess validity of data.</a:t>
            </a:r>
          </a:p>
          <a:p>
            <a:pPr lvl="1"/>
            <a:endParaRPr lang="en-US" dirty="0"/>
          </a:p>
          <a:p>
            <a:r>
              <a:rPr lang="en-US" dirty="0" err="1"/>
              <a:t>tsoutliers</a:t>
            </a:r>
            <a:endParaRPr lang="en-US" dirty="0"/>
          </a:p>
          <a:p>
            <a:pPr lvl="1"/>
            <a:r>
              <a:rPr lang="en-US" dirty="0"/>
              <a:t>Sometimes detects weird AO’s due to </a:t>
            </a:r>
            <a:r>
              <a:rPr lang="en-US" dirty="0" err="1"/>
              <a:t>auto.arima</a:t>
            </a:r>
            <a:r>
              <a:rPr lang="en-US" dirty="0"/>
              <a:t> model.</a:t>
            </a:r>
          </a:p>
          <a:p>
            <a:pPr lvl="1"/>
            <a:r>
              <a:rPr lang="en-US" dirty="0"/>
              <a:t>Slow: +10h on pp09-2_120829131517_F8511, pp08-2_120829135933_F8503, ff_b51d_090429160102_C4089</a:t>
            </a:r>
          </a:p>
          <a:p>
            <a:pPr lvl="1"/>
            <a:r>
              <a:rPr lang="en-US" dirty="0"/>
              <a:t>Aggregation required --&gt; makes outlier detection and extraction of 1 point difficult.</a:t>
            </a:r>
          </a:p>
          <a:p>
            <a:pPr lvl="1"/>
            <a:r>
              <a:rPr lang="en-US" dirty="0"/>
              <a:t>Biggest strength is LS detection.</a:t>
            </a:r>
          </a:p>
          <a:p>
            <a:pPr lvl="2"/>
            <a:r>
              <a:rPr lang="en-US" dirty="0"/>
              <a:t>Personal note: we should be able to make something better.</a:t>
            </a:r>
          </a:p>
          <a:p>
            <a:pPr lvl="1"/>
            <a:endParaRPr lang="en-US" dirty="0"/>
          </a:p>
          <a:p>
            <a:r>
              <a:rPr lang="en-US" dirty="0"/>
              <a:t>v0.04</a:t>
            </a:r>
          </a:p>
          <a:p>
            <a:pPr lvl="1"/>
            <a:r>
              <a:rPr lang="en-US" dirty="0"/>
              <a:t>Is intelligible and fast.</a:t>
            </a:r>
          </a:p>
          <a:p>
            <a:pPr lvl="1"/>
            <a:r>
              <a:rPr lang="en-US" dirty="0"/>
              <a:t>Has no problems with first point and last point being outliers.</a:t>
            </a:r>
          </a:p>
          <a:p>
            <a:pPr lvl="1"/>
            <a:r>
              <a:rPr lang="en-US" dirty="0"/>
              <a:t>Is good in detecting 1 point outliers.</a:t>
            </a:r>
          </a:p>
          <a:p>
            <a:pPr lvl="1"/>
            <a:r>
              <a:rPr lang="en-US" dirty="0"/>
              <a:t>Has problems with &gt; 1 point sequential outliers --&gt; level shift?</a:t>
            </a:r>
          </a:p>
          <a:p>
            <a:pPr lvl="1"/>
            <a:r>
              <a:rPr lang="en-US" dirty="0"/>
              <a:t>Has best potential for outlier detection?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27084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C41BD-12F1-4235-985B-8B241DC3B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shifts: </a:t>
            </a:r>
            <a:r>
              <a:rPr lang="en-US" dirty="0">
                <a:hlinkClick r:id="rId2"/>
              </a:rPr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D46CC-71A7-4021-84DB-365EA728E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Suggestion: </a:t>
            </a:r>
          </a:p>
          <a:p>
            <a:pPr lvl="1"/>
            <a:r>
              <a:rPr lang="en-US" dirty="0"/>
              <a:t>Reference algorithm (for comparison): </a:t>
            </a:r>
            <a:r>
              <a:rPr lang="en-US" dirty="0" err="1"/>
              <a:t>tsoutliers</a:t>
            </a:r>
            <a:endParaRPr lang="en-US" dirty="0"/>
          </a:p>
          <a:p>
            <a:pPr lvl="1"/>
            <a:r>
              <a:rPr lang="en-US" dirty="0"/>
              <a:t>A custom approach…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244542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AD1732-4628-402D-9FA8-764CB106B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71958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DEE2D57E-5CD1-4550-8BA7-A64B67B69493}"/>
              </a:ext>
            </a:extLst>
          </p:cNvPr>
          <p:cNvSpPr/>
          <p:nvPr/>
        </p:nvSpPr>
        <p:spPr>
          <a:xfrm>
            <a:off x="8589483" y="5082452"/>
            <a:ext cx="2958352" cy="1325564"/>
          </a:xfrm>
          <a:prstGeom prst="cloudCallout">
            <a:avLst>
              <a:gd name="adj1" fmla="val -44101"/>
              <a:gd name="adj2" fmla="val -77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Level shift?</a:t>
            </a:r>
          </a:p>
        </p:txBody>
      </p:sp>
    </p:spTree>
    <p:extLst>
      <p:ext uri="{BB962C8B-B14F-4D97-AF65-F5344CB8AC3E}">
        <p14:creationId xmlns:p14="http://schemas.microsoft.com/office/powerpoint/2010/main" val="336690579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CD98A0-A8B0-4C2D-88E5-C835ECEF2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979"/>
            <a:ext cx="12179617" cy="6864979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DEE2D57E-5CD1-4550-8BA7-A64B67B69493}"/>
              </a:ext>
            </a:extLst>
          </p:cNvPr>
          <p:cNvSpPr/>
          <p:nvPr/>
        </p:nvSpPr>
        <p:spPr>
          <a:xfrm>
            <a:off x="8589483" y="5082452"/>
            <a:ext cx="2958352" cy="1325564"/>
          </a:xfrm>
          <a:prstGeom prst="cloudCallout">
            <a:avLst>
              <a:gd name="adj1" fmla="val -44101"/>
              <a:gd name="adj2" fmla="val -77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level shift?</a:t>
            </a:r>
          </a:p>
        </p:txBody>
      </p:sp>
    </p:spTree>
    <p:extLst>
      <p:ext uri="{BB962C8B-B14F-4D97-AF65-F5344CB8AC3E}">
        <p14:creationId xmlns:p14="http://schemas.microsoft.com/office/powerpoint/2010/main" val="1721808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Barometer drift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Theory and results</a:t>
            </a:r>
          </a:p>
        </p:txBody>
      </p:sp>
    </p:spTree>
    <p:extLst>
      <p:ext uri="{BB962C8B-B14F-4D97-AF65-F5344CB8AC3E}">
        <p14:creationId xmlns:p14="http://schemas.microsoft.com/office/powerpoint/2010/main" val="3815185915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DE4C39-E811-4DF9-9D2C-7D869F205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71958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DEE2D57E-5CD1-4550-8BA7-A64B67B69493}"/>
              </a:ext>
            </a:extLst>
          </p:cNvPr>
          <p:cNvSpPr/>
          <p:nvPr/>
        </p:nvSpPr>
        <p:spPr>
          <a:xfrm>
            <a:off x="8589483" y="5082452"/>
            <a:ext cx="2958352" cy="1325564"/>
          </a:xfrm>
          <a:prstGeom prst="cloudCallout">
            <a:avLst>
              <a:gd name="adj1" fmla="val -44101"/>
              <a:gd name="adj2" fmla="val -77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Multiple level shifts?</a:t>
            </a:r>
          </a:p>
        </p:txBody>
      </p:sp>
    </p:spTree>
    <p:extLst>
      <p:ext uri="{BB962C8B-B14F-4D97-AF65-F5344CB8AC3E}">
        <p14:creationId xmlns:p14="http://schemas.microsoft.com/office/powerpoint/2010/main" val="257618458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48CBCC-F5DD-4965-99B4-A1F553C2F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979"/>
            <a:ext cx="12191999" cy="6871958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DEE2D57E-5CD1-4550-8BA7-A64B67B69493}"/>
              </a:ext>
            </a:extLst>
          </p:cNvPr>
          <p:cNvSpPr/>
          <p:nvPr/>
        </p:nvSpPr>
        <p:spPr>
          <a:xfrm>
            <a:off x="8589483" y="5082452"/>
            <a:ext cx="2958352" cy="1325564"/>
          </a:xfrm>
          <a:prstGeom prst="cloudCallout">
            <a:avLst>
              <a:gd name="adj1" fmla="val -44101"/>
              <a:gd name="adj2" fmla="val -77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Clear level shift.</a:t>
            </a:r>
          </a:p>
        </p:txBody>
      </p:sp>
    </p:spTree>
    <p:extLst>
      <p:ext uri="{BB962C8B-B14F-4D97-AF65-F5344CB8AC3E}">
        <p14:creationId xmlns:p14="http://schemas.microsoft.com/office/powerpoint/2010/main" val="2436646097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58EDFD-483B-442B-8A00-3B09E5F5A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71958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DEE2D57E-5CD1-4550-8BA7-A64B67B69493}"/>
              </a:ext>
            </a:extLst>
          </p:cNvPr>
          <p:cNvSpPr/>
          <p:nvPr/>
        </p:nvSpPr>
        <p:spPr>
          <a:xfrm>
            <a:off x="8589483" y="5082452"/>
            <a:ext cx="2958352" cy="1325564"/>
          </a:xfrm>
          <a:prstGeom prst="cloudCallout">
            <a:avLst>
              <a:gd name="adj1" fmla="val -44101"/>
              <a:gd name="adj2" fmla="val -77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Clear short level shift and outlier.</a:t>
            </a:r>
          </a:p>
        </p:txBody>
      </p:sp>
    </p:spTree>
    <p:extLst>
      <p:ext uri="{BB962C8B-B14F-4D97-AF65-F5344CB8AC3E}">
        <p14:creationId xmlns:p14="http://schemas.microsoft.com/office/powerpoint/2010/main" val="4093882264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521332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VMM data?</a:t>
            </a:r>
          </a:p>
          <a:p>
            <a:endParaRPr lang="en-US" dirty="0"/>
          </a:p>
          <a:p>
            <a:r>
              <a:rPr lang="en-US" dirty="0"/>
              <a:t>Focus on intelligible models vs. </a:t>
            </a:r>
            <a:r>
              <a:rPr lang="en-US" dirty="0" err="1"/>
              <a:t>tsoutliers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In case of outlier detection: you know “why”.</a:t>
            </a:r>
          </a:p>
          <a:p>
            <a:pPr lvl="1"/>
            <a:r>
              <a:rPr lang="en-US" dirty="0"/>
              <a:t>Improve and implement v0.04?</a:t>
            </a:r>
          </a:p>
          <a:p>
            <a:endParaRPr lang="en-US" dirty="0"/>
          </a:p>
          <a:p>
            <a:r>
              <a:rPr lang="en-US" dirty="0"/>
              <a:t>Level shifts</a:t>
            </a:r>
          </a:p>
          <a:p>
            <a:pPr lvl="1"/>
            <a:r>
              <a:rPr lang="en-US" dirty="0"/>
              <a:t>Improve </a:t>
            </a:r>
            <a:r>
              <a:rPr lang="en-US" dirty="0" err="1"/>
              <a:t>tsoutliers</a:t>
            </a:r>
            <a:r>
              <a:rPr lang="en-US" dirty="0"/>
              <a:t> (i.e. detect only large level shifts)</a:t>
            </a:r>
          </a:p>
          <a:p>
            <a:pPr lvl="1"/>
            <a:r>
              <a:rPr lang="en-US" dirty="0"/>
              <a:t>Make diagnostic plots for level shifts.</a:t>
            </a:r>
          </a:p>
          <a:p>
            <a:pPr lvl="1"/>
            <a:r>
              <a:rPr lang="en-US" dirty="0"/>
              <a:t>Custom approach…?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00109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667028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Outliers</a:t>
            </a:r>
          </a:p>
          <a:p>
            <a:endParaRPr lang="en-US" dirty="0"/>
          </a:p>
          <a:p>
            <a:r>
              <a:rPr lang="en-US" dirty="0"/>
              <a:t>Level shifts</a:t>
            </a:r>
          </a:p>
          <a:p>
            <a:pPr lvl="1"/>
            <a:r>
              <a:rPr lang="en-US" dirty="0" err="1"/>
              <a:t>strucchange</a:t>
            </a:r>
            <a:r>
              <a:rPr lang="en-US" dirty="0"/>
              <a:t> package</a:t>
            </a:r>
          </a:p>
          <a:p>
            <a:pPr lvl="1"/>
            <a:r>
              <a:rPr lang="en-US" dirty="0" err="1"/>
              <a:t>tsoutliers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rank-based shift detection</a:t>
            </a:r>
          </a:p>
          <a:p>
            <a:pPr lvl="1"/>
            <a:endParaRPr lang="en-US" dirty="0"/>
          </a:p>
          <a:p>
            <a:r>
              <a:rPr lang="en-US" dirty="0"/>
              <a:t>Timestamps</a:t>
            </a:r>
          </a:p>
          <a:p>
            <a:r>
              <a:rPr lang="en-US" dirty="0"/>
              <a:t>Data aggregation</a:t>
            </a:r>
          </a:p>
          <a:p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v0.1.2</a:t>
            </a:r>
          </a:p>
        </p:txBody>
      </p:sp>
    </p:spTree>
    <p:extLst>
      <p:ext uri="{BB962C8B-B14F-4D97-AF65-F5344CB8AC3E}">
        <p14:creationId xmlns:p14="http://schemas.microsoft.com/office/powerpoint/2010/main" val="339420482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012656521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1435820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BE5A-1536-4D46-8A17-B935004F1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 situation: 2 barometers side by side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dirty="0"/>
                  <a:t>Subtract yields: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𝑋𝑌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(0, 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4153653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F504A-35B5-4C83-AB58-5C9086BC0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Outliers</a:t>
            </a:r>
            <a:r>
              <a:rPr lang="nl-BE" dirty="0"/>
              <a:t>: v0.02 </a:t>
            </a:r>
            <a:r>
              <a:rPr lang="nl-BE" dirty="0" err="1"/>
              <a:t>example</a:t>
            </a:r>
            <a:br>
              <a:rPr lang="nl-BE" dirty="0"/>
            </a:br>
            <a:r>
              <a:rPr lang="nl-BE" sz="1600" dirty="0" err="1">
                <a:latin typeface="Consolas" panose="020B0609020204030204" pitchFamily="49" charset="0"/>
              </a:rPr>
              <a:t>detect_outliers</a:t>
            </a:r>
            <a:r>
              <a:rPr lang="nl-BE" sz="1600" dirty="0">
                <a:latin typeface="Consolas" panose="020B0609020204030204" pitchFamily="49" charset="0"/>
              </a:rPr>
              <a:t>(x, </a:t>
            </a:r>
            <a:r>
              <a:rPr lang="nl-BE" sz="1600" dirty="0" err="1">
                <a:latin typeface="Consolas" panose="020B0609020204030204" pitchFamily="49" charset="0"/>
              </a:rPr>
              <a:t>apriori</a:t>
            </a:r>
            <a:r>
              <a:rPr lang="nl-BE" sz="1600" dirty="0">
                <a:latin typeface="Consolas" panose="020B0609020204030204" pitchFamily="49" charset="0"/>
              </a:rPr>
              <a:t>("air </a:t>
            </a:r>
            <a:r>
              <a:rPr lang="nl-BE" sz="1600" dirty="0" err="1">
                <a:latin typeface="Consolas" panose="020B0609020204030204" pitchFamily="49" charset="0"/>
              </a:rPr>
              <a:t>pressure</a:t>
            </a:r>
            <a:r>
              <a:rPr lang="nl-BE" sz="1600" dirty="0">
                <a:latin typeface="Consolas" panose="020B0609020204030204" pitchFamily="49" charset="0"/>
              </a:rPr>
              <a:t>", "cmH2O"))</a:t>
            </a:r>
            <a:endParaRPr lang="en-US" sz="3600" dirty="0">
              <a:latin typeface="Consolas" panose="020B0609020204030204" pitchFamily="49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6274AF-472F-4063-AA09-EB847423C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81935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Next steps</a:t>
            </a:r>
          </a:p>
          <a:p>
            <a:pPr lvl="1"/>
            <a:r>
              <a:rPr lang="en-US" dirty="0"/>
              <a:t>Build kernel based on </a:t>
            </a:r>
            <a:r>
              <a:rPr lang="en-US" u="sng" dirty="0"/>
              <a:t>clean data</a:t>
            </a:r>
          </a:p>
          <a:p>
            <a:pPr lvl="1"/>
            <a:r>
              <a:rPr lang="en-US" dirty="0"/>
              <a:t>Simulation test: verify power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52860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endParaRPr lang="en-US" dirty="0"/>
          </a:p>
          <a:p>
            <a:r>
              <a:rPr lang="en-US" dirty="0" err="1"/>
              <a:t>tsoutliers</a:t>
            </a:r>
            <a:endParaRPr lang="en-US" dirty="0"/>
          </a:p>
          <a:p>
            <a:r>
              <a:rPr lang="en-US" dirty="0"/>
              <a:t>rank-based</a:t>
            </a:r>
          </a:p>
        </p:txBody>
      </p:sp>
    </p:spTree>
    <p:extLst>
      <p:ext uri="{BB962C8B-B14F-4D97-AF65-F5344CB8AC3E}">
        <p14:creationId xmlns:p14="http://schemas.microsoft.com/office/powerpoint/2010/main" val="2242576791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changes in mean</a:t>
            </a:r>
          </a:p>
        </p:txBody>
      </p:sp>
    </p:spTree>
    <p:extLst>
      <p:ext uri="{BB962C8B-B14F-4D97-AF65-F5344CB8AC3E}">
        <p14:creationId xmlns:p14="http://schemas.microsoft.com/office/powerpoint/2010/main" val="1633626649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5F81B4-DF92-4272-B5CE-0C24847B8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77279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6416D1-F591-4F25-8820-9E7FB4943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28268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Detects changes in a linear model (e.g. intercept only linear regression)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Speed: 5 min average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No ARIMA support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605853295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level shifts with ARIMA models</a:t>
            </a:r>
          </a:p>
        </p:txBody>
      </p:sp>
    </p:spTree>
    <p:extLst>
      <p:ext uri="{BB962C8B-B14F-4D97-AF65-F5344CB8AC3E}">
        <p14:creationId xmlns:p14="http://schemas.microsoft.com/office/powerpoint/2010/main" val="1677932570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2050" name="Picture 2" descr="https://user-images.githubusercontent.com/4161918/60400051-dbed9880-9b6e-11e9-9bd2-706400623219.png">
            <a:extLst>
              <a:ext uri="{FF2B5EF4-FFF2-40B4-BE49-F238E27FC236}">
                <a16:creationId xmlns:a16="http://schemas.microsoft.com/office/drawing/2014/main" id="{5DE0C188-0CEE-4604-8BDE-73790AD3AB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253331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ser-images.githubusercontent.com/4161918/60400124-00964000-9b70-11e9-89b7-8915dfee2404.png">
            <a:extLst>
              <a:ext uri="{FF2B5EF4-FFF2-40B4-BE49-F238E27FC236}">
                <a16:creationId xmlns:a16="http://schemas.microsoft.com/office/drawing/2014/main" id="{85720CF4-6595-4575-B095-EBD463685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98000"/>
            <a:ext cx="432225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537900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357D91-D16E-4AC5-A7D2-E505E6E89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8525" y="1825625"/>
            <a:ext cx="8734949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8968B-A44D-4B08-BE59-8DE7ED9DD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98000"/>
            <a:ext cx="433602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323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Two barometers close to each other.</a:t>
            </a:r>
            <a:endParaRPr lang="en-US" dirty="0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4A097A02-9287-4478-ADF4-DD637CFF53A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FE112FE-412D-4C43-8205-0FBA5090BC5B}"/>
              </a:ext>
            </a:extLst>
          </p:cNvPr>
          <p:cNvSpPr/>
          <p:nvPr/>
        </p:nvSpPr>
        <p:spPr>
          <a:xfrm>
            <a:off x="9577070" y="3675063"/>
            <a:ext cx="2304184" cy="1403061"/>
          </a:xfrm>
          <a:prstGeom prst="cloudCallout">
            <a:avLst>
              <a:gd name="adj1" fmla="val -96304"/>
              <a:gd name="adj2" fmla="val 49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At 11m and 13m altitude? So differences are white noise around 0 cmH2O.</a:t>
            </a:r>
          </a:p>
        </p:txBody>
      </p:sp>
    </p:spTree>
    <p:extLst>
      <p:ext uri="{BB962C8B-B14F-4D97-AF65-F5344CB8AC3E}">
        <p14:creationId xmlns:p14="http://schemas.microsoft.com/office/powerpoint/2010/main" val="1519913929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6A5272E-7872-4395-ADE0-A0D430BD3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8525" y="1825625"/>
            <a:ext cx="8734949" cy="43513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03CC28-FFA2-493A-9B0B-C850A6209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98000"/>
            <a:ext cx="433602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34709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270F-FA99-424A-8847-AEAAD8044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cases: see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7406209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Allows for a wide range of ARIMA-based models</a:t>
            </a:r>
          </a:p>
          <a:p>
            <a:pPr lvl="1"/>
            <a:r>
              <a:rPr lang="en-US" dirty="0"/>
              <a:t>Seems to detect LS well</a:t>
            </a:r>
          </a:p>
          <a:p>
            <a:pPr lvl="1"/>
            <a:r>
              <a:rPr lang="en-US" dirty="0"/>
              <a:t>Speed: 10 min average with aggregation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Can not be used without aggregation (for &gt;5k points)</a:t>
            </a:r>
          </a:p>
          <a:p>
            <a:pPr lvl="1"/>
            <a:r>
              <a:rPr lang="en-US" dirty="0"/>
              <a:t>Package is still in development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3980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Rank-based shift detection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level shifts with rank-based statistics</a:t>
            </a:r>
          </a:p>
        </p:txBody>
      </p:sp>
    </p:spTree>
    <p:extLst>
      <p:ext uri="{BB962C8B-B14F-4D97-AF65-F5344CB8AC3E}">
        <p14:creationId xmlns:p14="http://schemas.microsoft.com/office/powerpoint/2010/main" val="1759269431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E300-6EFA-4D88-8F9B-404A799B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based level shift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DB7E2-CC70-4E58-8C59-9287AB89C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Fried, R. </a:t>
            </a:r>
            <a:r>
              <a:rPr lang="en-US" dirty="0" err="1"/>
              <a:t>e.a.</a:t>
            </a:r>
            <a:r>
              <a:rPr lang="en-US" dirty="0"/>
              <a:t>, On rank tests for shift detection in time series, 2007</a:t>
            </a:r>
          </a:p>
          <a:p>
            <a:r>
              <a:rPr lang="en-US" dirty="0" err="1"/>
              <a:t>Bovik</a:t>
            </a:r>
            <a:r>
              <a:rPr lang="en-US" dirty="0"/>
              <a:t>, A.C. </a:t>
            </a:r>
            <a:r>
              <a:rPr lang="en-US" dirty="0" err="1"/>
              <a:t>e.a.</a:t>
            </a:r>
            <a:r>
              <a:rPr lang="en-US" dirty="0"/>
              <a:t>, Nonparametric Tests for Edge Detection in Noise, 1986</a:t>
            </a:r>
          </a:p>
          <a:p>
            <a:endParaRPr lang="en-US" dirty="0"/>
          </a:p>
          <a:p>
            <a:r>
              <a:rPr lang="en-US" dirty="0"/>
              <a:t>Based on the distribution of a test statistic (e.g. Wilcoxon statistic) the normal situation can be defined. Based on this definition, exceptional shift situations could be detected.</a:t>
            </a:r>
          </a:p>
          <a:p>
            <a:endParaRPr lang="en-US" dirty="0"/>
          </a:p>
          <a:p>
            <a:r>
              <a:rPr lang="en-US" dirty="0"/>
              <a:t>Pro: speed!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542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Level Shift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554752118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55DDA4-03A4-4104-B305-8798E91BF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12415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089EBB-FBC9-45C4-A92D-FEF345A11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56798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965860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F3FA766-EF17-448F-8E8D-1622E40A0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724001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4CB58B-6797-4B38-BB00-0C61AEB43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953F31-1092-4C91-991D-3609B404A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8544" y="4698000"/>
            <a:ext cx="431848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2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Air pressure data analysis</a:t>
            </a:r>
          </a:p>
          <a:p>
            <a:pPr lvl="1"/>
            <a:r>
              <a:rPr lang="en-US" dirty="0"/>
              <a:t>Altitude</a:t>
            </a:r>
          </a:p>
          <a:p>
            <a:pPr lvl="1"/>
            <a:r>
              <a:rPr lang="en-US" dirty="0"/>
              <a:t>Temperature</a:t>
            </a:r>
          </a:p>
          <a:p>
            <a:pPr lvl="1"/>
            <a:r>
              <a:rPr lang="en-US" dirty="0"/>
              <a:t>Humidity</a:t>
            </a:r>
          </a:p>
          <a:p>
            <a:r>
              <a:rPr lang="en-US" dirty="0"/>
              <a:t>Barometer drift detection</a:t>
            </a:r>
          </a:p>
          <a:p>
            <a:pPr lvl="1"/>
            <a:r>
              <a:rPr lang="en-US" dirty="0"/>
              <a:t>Pairwise difference model</a:t>
            </a:r>
          </a:p>
          <a:p>
            <a:pPr lvl="1"/>
            <a:r>
              <a:rPr lang="en-US" dirty="0"/>
              <a:t>Multi difference model</a:t>
            </a:r>
          </a:p>
          <a:p>
            <a:r>
              <a:rPr lang="en-US" dirty="0"/>
              <a:t>Next steps</a:t>
            </a:r>
          </a:p>
          <a:p>
            <a:r>
              <a:rPr lang="en-US" dirty="0"/>
              <a:t>Questions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7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BE5A-1536-4D46-8A17-B935004F1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Situation: 2 barometers at a distance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379780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 algn="ctr">
                  <a:buNone/>
                </a:pPr>
                <a:r>
                  <a:rPr lang="en-US" sz="2000" dirty="0"/>
                  <a:t>and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Subtract yields: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𝑋𝑌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(0, </m:t>
                      </m:r>
                      <m:sSubSup>
                        <m:sSub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0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3797807" cy="4351338"/>
              </a:xfrm>
              <a:blipFill>
                <a:blip r:embed="rId3"/>
                <a:stretch>
                  <a:fillRect l="-17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Image result for isobars">
            <a:extLst>
              <a:ext uri="{FF2B5EF4-FFF2-40B4-BE49-F238E27FC236}">
                <a16:creationId xmlns:a16="http://schemas.microsoft.com/office/drawing/2014/main" id="{3B8AF9CE-A0DB-436B-84D3-2AAD5431A6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" b="-2"/>
          <a:stretch/>
        </p:blipFill>
        <p:spPr bwMode="auto">
          <a:xfrm>
            <a:off x="5441360" y="2216963"/>
            <a:ext cx="5912440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737358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C3D2BE-D042-415D-BBA6-DE5E2F7A2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053D15-CFF7-4899-BB6B-19E4D7531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271" y="4151900"/>
            <a:ext cx="431848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716795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65F04F-37FD-4903-905D-ED7CFF908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977062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C48E9AF-6802-4D71-B6BE-991F16035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835537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5F11371-C1A5-4ECA-A991-46AB4CAAE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92533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BBBDDD-AD40-430D-BCE2-9CA4BF10A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2C856F3-5FBF-490F-91D8-7185F41BD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4063" y="4698000"/>
            <a:ext cx="4318484" cy="2160000"/>
          </a:xfrm>
          <a:prstGeom prst="rect">
            <a:avLst/>
          </a:prstGeom>
        </p:spPr>
      </p:pic>
      <p:pic>
        <p:nvPicPr>
          <p:cNvPr id="7" name="Picture 2" descr="https://user-images.githubusercontent.com/4161918/60400035-90d38580-9b6e-11e9-8111-5aea8c99ec2d.png">
            <a:extLst>
              <a:ext uri="{FF2B5EF4-FFF2-40B4-BE49-F238E27FC236}">
                <a16:creationId xmlns:a16="http://schemas.microsoft.com/office/drawing/2014/main" id="{A0260204-3A33-4C7E-94A7-7630E2C48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698" y="4698000"/>
            <a:ext cx="4322365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608880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09F17-0E9A-463B-AC57-2B2EC7856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6BA8FAE-2976-43AB-BF2C-85D69E6A7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589" y="19780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85746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shift: </a:t>
            </a:r>
            <a:r>
              <a:rPr lang="en-US" dirty="0" err="1"/>
              <a:t>tsoutliers</a:t>
            </a:r>
            <a:endParaRPr lang="en-US" dirty="0"/>
          </a:p>
        </p:txBody>
      </p:sp>
      <p:pic>
        <p:nvPicPr>
          <p:cNvPr id="2050" name="Picture 2" descr="https://user-images.githubusercontent.com/4161918/60400035-90d38580-9b6e-11e9-8111-5aea8c99ec2d.png">
            <a:extLst>
              <a:ext uri="{FF2B5EF4-FFF2-40B4-BE49-F238E27FC236}">
                <a16:creationId xmlns:a16="http://schemas.microsoft.com/office/drawing/2014/main" id="{F4F16A79-D2AD-4129-865D-9CA34EF1F2B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825625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8417778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D71558A-F194-4B98-A20D-D0A98742F8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10844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7146AE-47F4-4DAF-9567-42BE092902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630B8D-F682-40D7-9DEC-4DB7DB7F2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3381" y="157667"/>
            <a:ext cx="5331664" cy="174047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7B8F02-032C-45F6-B2B7-1C089AEA01FF}"/>
              </a:ext>
            </a:extLst>
          </p:cNvPr>
          <p:cNvCxnSpPr>
            <a:cxnSpLocks/>
          </p:cNvCxnSpPr>
          <p:nvPr/>
        </p:nvCxnSpPr>
        <p:spPr>
          <a:xfrm flipV="1">
            <a:off x="8094518" y="1690688"/>
            <a:ext cx="197427" cy="4931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79E28B9-D96E-4FF2-897A-7F7FCBB6F388}"/>
              </a:ext>
            </a:extLst>
          </p:cNvPr>
          <p:cNvGrpSpPr/>
          <p:nvPr/>
        </p:nvGrpSpPr>
        <p:grpSpPr>
          <a:xfrm>
            <a:off x="3371850" y="4561681"/>
            <a:ext cx="2021032" cy="836779"/>
            <a:chOff x="3371850" y="4561681"/>
            <a:chExt cx="2021032" cy="836779"/>
          </a:xfrm>
        </p:grpSpPr>
        <p:sp>
          <p:nvSpPr>
            <p:cNvPr id="12" name="Left Brace 11">
              <a:extLst>
                <a:ext uri="{FF2B5EF4-FFF2-40B4-BE49-F238E27FC236}">
                  <a16:creationId xmlns:a16="http://schemas.microsoft.com/office/drawing/2014/main" id="{6C91EAF8-AC2F-4798-9E4A-855358DB4499}"/>
                </a:ext>
              </a:extLst>
            </p:cNvPr>
            <p:cNvSpPr/>
            <p:nvPr/>
          </p:nvSpPr>
          <p:spPr>
            <a:xfrm rot="16200000">
              <a:off x="4216111" y="3717420"/>
              <a:ext cx="332509" cy="2021032"/>
            </a:xfrm>
            <a:prstGeom prst="leftBrac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C28D8B-3ECE-4CA9-B499-1AB802F6CA5D}"/>
                </a:ext>
              </a:extLst>
            </p:cNvPr>
            <p:cNvSpPr txBox="1"/>
            <p:nvPr/>
          </p:nvSpPr>
          <p:spPr>
            <a:xfrm>
              <a:off x="4242087" y="5029128"/>
              <a:ext cx="280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?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88427CD-C4E4-4A68-92AC-A79EC9393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224" y="4894191"/>
            <a:ext cx="431848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804944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C6C796-BAB5-410B-BF65-47863CDDC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1B859C-9D0B-4967-8D60-6D60399C7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4638" y="83225"/>
            <a:ext cx="5343360" cy="1742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7B8F02-032C-45F6-B2B7-1C089AEA01FF}"/>
              </a:ext>
            </a:extLst>
          </p:cNvPr>
          <p:cNvCxnSpPr>
            <a:cxnSpLocks/>
          </p:cNvCxnSpPr>
          <p:nvPr/>
        </p:nvCxnSpPr>
        <p:spPr>
          <a:xfrm flipV="1">
            <a:off x="10151918" y="1825625"/>
            <a:ext cx="581891" cy="14267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174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sitting&#10;&#10;Description automatically generated">
            <a:extLst>
              <a:ext uri="{FF2B5EF4-FFF2-40B4-BE49-F238E27FC236}">
                <a16:creationId xmlns:a16="http://schemas.microsoft.com/office/drawing/2014/main" id="{941FB6BF-BDF6-488A-89F8-A162813D41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Two barometers close to each other.</a:t>
            </a:r>
            <a:endParaRPr lang="en-US" dirty="0"/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FE112FE-412D-4C43-8205-0FBA5090BC5B}"/>
              </a:ext>
            </a:extLst>
          </p:cNvPr>
          <p:cNvSpPr/>
          <p:nvPr/>
        </p:nvSpPr>
        <p:spPr>
          <a:xfrm>
            <a:off x="9577070" y="3675063"/>
            <a:ext cx="2304184" cy="1403061"/>
          </a:xfrm>
          <a:prstGeom prst="cloudCallout">
            <a:avLst>
              <a:gd name="adj1" fmla="val -96304"/>
              <a:gd name="adj2" fmla="val 49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At -27m and -23m altitude? So differences are white noise around 0 cmH2O.</a:t>
            </a:r>
          </a:p>
        </p:txBody>
      </p:sp>
    </p:spTree>
    <p:extLst>
      <p:ext uri="{BB962C8B-B14F-4D97-AF65-F5344CB8AC3E}">
        <p14:creationId xmlns:p14="http://schemas.microsoft.com/office/powerpoint/2010/main" val="3410125719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INBO:</a:t>
            </a:r>
          </a:p>
          <a:p>
            <a:pPr lvl="1"/>
            <a:r>
              <a:rPr lang="en-US" u="sng" dirty="0"/>
              <a:t>Can make sure that timestamp is always available.</a:t>
            </a:r>
          </a:p>
          <a:p>
            <a:pPr lvl="1"/>
            <a:r>
              <a:rPr lang="en-US" b="1" dirty="0"/>
              <a:t>Other parties?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  <a:p>
            <a:r>
              <a:rPr lang="en-US" dirty="0"/>
              <a:t>Feedback?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94617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CDD0B9-F55A-465F-A9A2-DCE7E6C1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C9920F-441B-4526-B7D1-98DE51B4C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“Diver” </a:t>
            </a:r>
            <a:r>
              <a:rPr lang="en-US" dirty="0">
                <a:sym typeface="Wingdings" panose="05000000000000000000" pitchFamily="2" charset="2"/>
              </a:rPr>
              <a:t> “hydrostatic pressure”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ap &lt;-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("hydrostatic pressure", "cmH2O")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detect_outliers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 = ap)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detect_duplicates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ts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15048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2690-3BDA-4369-9B37-1F3C44EE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1A0B8-4C53-446B-AD9C-7B0728A88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Lump together and take average.</a:t>
            </a:r>
          </a:p>
          <a:p>
            <a:endParaRPr lang="en-US" dirty="0"/>
          </a:p>
          <a:p>
            <a:r>
              <a:rPr lang="en-US" dirty="0"/>
              <a:t>Other (better?) ways? </a:t>
            </a:r>
          </a:p>
        </p:txBody>
      </p:sp>
    </p:spTree>
    <p:extLst>
      <p:ext uri="{BB962C8B-B14F-4D97-AF65-F5344CB8AC3E}">
        <p14:creationId xmlns:p14="http://schemas.microsoft.com/office/powerpoint/2010/main" val="1897312485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24496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Outliers v0.02</a:t>
            </a:r>
          </a:p>
          <a:p>
            <a:pPr lvl="1"/>
            <a:r>
              <a:rPr lang="en-US" dirty="0"/>
              <a:t>Build kernel based on </a:t>
            </a:r>
            <a:r>
              <a:rPr lang="en-US" u="sng" dirty="0"/>
              <a:t>clean data</a:t>
            </a:r>
          </a:p>
          <a:p>
            <a:pPr lvl="1"/>
            <a:r>
              <a:rPr lang="en-US" dirty="0"/>
              <a:t>Simulation test: verify power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  <a:p>
            <a:r>
              <a:rPr lang="en-US" dirty="0"/>
              <a:t>Level shifts:</a:t>
            </a:r>
          </a:p>
          <a:p>
            <a:pPr lvl="1"/>
            <a:r>
              <a:rPr lang="en-US" dirty="0"/>
              <a:t>Gather more Level Shift examples</a:t>
            </a:r>
          </a:p>
          <a:p>
            <a:pPr lvl="1"/>
            <a:r>
              <a:rPr lang="en-US" dirty="0"/>
              <a:t>Better visualization</a:t>
            </a:r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dirty="0" err="1"/>
              <a:t>Nederlanders</a:t>
            </a:r>
            <a:r>
              <a:rPr lang="en-US" dirty="0"/>
              <a:t>”?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65775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B696A1F6-3C43-4770-93F4-873D769CE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5801783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SD (MAD) of pressure differences (cmH2O) vs distance (km): Q50 and Q10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05FEFDF-C7DA-4205-8070-2CCE1C434006}"/>
              </a:ext>
            </a:extLst>
          </p:cNvPr>
          <p:cNvGrpSpPr/>
          <p:nvPr/>
        </p:nvGrpSpPr>
        <p:grpSpPr>
          <a:xfrm>
            <a:off x="6997391" y="3979358"/>
            <a:ext cx="3771900" cy="590550"/>
            <a:chOff x="6997391" y="4114295"/>
            <a:chExt cx="3771900" cy="59055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7B4934B-62B5-4013-8C2F-9C52EF560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97391" y="4114295"/>
              <a:ext cx="3771900" cy="590550"/>
            </a:xfrm>
            <a:prstGeom prst="rect">
              <a:avLst/>
            </a:prstGeom>
          </p:spPr>
        </p:pic>
        <p:sp>
          <p:nvSpPr>
            <p:cNvPr id="12" name="Callout: Line with Accent Bar 11">
              <a:extLst>
                <a:ext uri="{FF2B5EF4-FFF2-40B4-BE49-F238E27FC236}">
                  <a16:creationId xmlns:a16="http://schemas.microsoft.com/office/drawing/2014/main" id="{239176B6-39BC-4292-BEC0-712E4D8CC959}"/>
                </a:ext>
              </a:extLst>
            </p:cNvPr>
            <p:cNvSpPr/>
            <p:nvPr/>
          </p:nvSpPr>
          <p:spPr>
            <a:xfrm>
              <a:off x="6997391" y="4177688"/>
              <a:ext cx="602672" cy="463765"/>
            </a:xfrm>
            <a:prstGeom prst="accentCallout1">
              <a:avLst>
                <a:gd name="adj1" fmla="val 18750"/>
                <a:gd name="adj2" fmla="val -8333"/>
                <a:gd name="adj3" fmla="val 125943"/>
                <a:gd name="adj4" fmla="val -6591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37D9D0A-F813-4B5C-9E9C-70B138DB713A}"/>
              </a:ext>
            </a:extLst>
          </p:cNvPr>
          <p:cNvGrpSpPr/>
          <p:nvPr/>
        </p:nvGrpSpPr>
        <p:grpSpPr>
          <a:xfrm>
            <a:off x="6997391" y="5461001"/>
            <a:ext cx="3762375" cy="581025"/>
            <a:chOff x="6997391" y="5595938"/>
            <a:chExt cx="3762375" cy="58102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E274041-AF98-4C3B-BF3A-03FCF689AF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97391" y="5595938"/>
              <a:ext cx="3762375" cy="581025"/>
            </a:xfrm>
            <a:prstGeom prst="rect">
              <a:avLst/>
            </a:prstGeom>
          </p:spPr>
        </p:pic>
        <p:sp>
          <p:nvSpPr>
            <p:cNvPr id="17" name="Callout: Line with Accent Bar 16">
              <a:extLst>
                <a:ext uri="{FF2B5EF4-FFF2-40B4-BE49-F238E27FC236}">
                  <a16:creationId xmlns:a16="http://schemas.microsoft.com/office/drawing/2014/main" id="{32E3E0BC-E4BC-4471-82AB-5D857805A15B}"/>
                </a:ext>
              </a:extLst>
            </p:cNvPr>
            <p:cNvSpPr/>
            <p:nvPr/>
          </p:nvSpPr>
          <p:spPr>
            <a:xfrm>
              <a:off x="6997391" y="5654567"/>
              <a:ext cx="602672" cy="463765"/>
            </a:xfrm>
            <a:prstGeom prst="accentCallout1">
              <a:avLst>
                <a:gd name="adj1" fmla="val 18750"/>
                <a:gd name="adj2" fmla="val -8333"/>
                <a:gd name="adj3" fmla="val -91391"/>
                <a:gd name="adj4" fmla="val -762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1599B8F-8525-4E4D-AA5A-D6137602E404}"/>
                  </a:ext>
                </a:extLst>
              </p:cNvPr>
              <p:cNvSpPr/>
              <p:nvPr/>
            </p:nvSpPr>
            <p:spPr>
              <a:xfrm>
                <a:off x="60710" y="6118332"/>
                <a:ext cx="1197572" cy="6560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1599B8F-8525-4E4D-AA5A-D6137602E4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10" y="6118332"/>
                <a:ext cx="1197572" cy="65601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9F359A-16E8-464D-A25E-ABDEA3087641}"/>
              </a:ext>
            </a:extLst>
          </p:cNvPr>
          <p:cNvCxnSpPr>
            <a:cxnSpLocks/>
          </p:cNvCxnSpPr>
          <p:nvPr/>
        </p:nvCxnSpPr>
        <p:spPr>
          <a:xfrm flipV="1">
            <a:off x="924791" y="5735783"/>
            <a:ext cx="415636" cy="3825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F90F651-F204-415A-A0F4-100E8BF00D05}"/>
                  </a:ext>
                </a:extLst>
              </p:cNvPr>
              <p:cNvSpPr/>
              <p:nvPr/>
            </p:nvSpPr>
            <p:spPr>
              <a:xfrm>
                <a:off x="3259601" y="6118332"/>
                <a:ext cx="2119426" cy="6560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F90F651-F204-415A-A0F4-100E8BF00D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9601" y="6118332"/>
                <a:ext cx="2119426" cy="65601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Left Brace 5">
            <a:extLst>
              <a:ext uri="{FF2B5EF4-FFF2-40B4-BE49-F238E27FC236}">
                <a16:creationId xmlns:a16="http://schemas.microsoft.com/office/drawing/2014/main" id="{5C5B5B7C-B9C4-4019-87C1-FA8225F2C8A5}"/>
              </a:ext>
            </a:extLst>
          </p:cNvPr>
          <p:cNvSpPr/>
          <p:nvPr/>
        </p:nvSpPr>
        <p:spPr>
          <a:xfrm rot="16200000">
            <a:off x="3796189" y="3646196"/>
            <a:ext cx="382551" cy="4743548"/>
          </a:xfrm>
          <a:prstGeom prst="leftBrace">
            <a:avLst>
              <a:gd name="adj1" fmla="val 111549"/>
              <a:gd name="adj2" fmla="val 38174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15399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BE5A-1536-4D46-8A17-B935004F1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Situation: 2 barometers at a distance and different altitude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379780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 algn="ctr">
                  <a:buNone/>
                </a:pPr>
                <a:r>
                  <a:rPr lang="en-US" sz="2000" dirty="0"/>
                  <a:t>and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Subtract yields: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𝑋𝑌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, </m:t>
                      </m:r>
                      <m:sSubSup>
                        <m:sSub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0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3797807" cy="4351338"/>
              </a:xfrm>
              <a:blipFill>
                <a:blip r:embed="rId3"/>
                <a:stretch>
                  <a:fillRect l="-17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>
            <a:extLst>
              <a:ext uri="{FF2B5EF4-FFF2-40B4-BE49-F238E27FC236}">
                <a16:creationId xmlns:a16="http://schemas.microsoft.com/office/drawing/2014/main" id="{F5A99E41-93E3-4BDE-A82E-4E77C8B96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007" y="1825625"/>
            <a:ext cx="7006154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7056570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Two barometers far from each other.</a:t>
            </a:r>
            <a:endParaRPr lang="en-US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FCD686B1-CDAB-4AD1-BB08-935FEE4ACE4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A1328E10-99D4-4BB5-A046-902ABAE08F67}"/>
              </a:ext>
            </a:extLst>
          </p:cNvPr>
          <p:cNvSpPr/>
          <p:nvPr/>
        </p:nvSpPr>
        <p:spPr>
          <a:xfrm>
            <a:off x="9577070" y="3675063"/>
            <a:ext cx="2304184" cy="1403061"/>
          </a:xfrm>
          <a:prstGeom prst="cloudCallout">
            <a:avLst>
              <a:gd name="adj1" fmla="val -96304"/>
              <a:gd name="adj2" fmla="val 49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At -32m and 13m altitude? So differences are white noise around 6 cmH20.</a:t>
            </a:r>
          </a:p>
        </p:txBody>
      </p:sp>
    </p:spTree>
    <p:extLst>
      <p:ext uri="{BB962C8B-B14F-4D97-AF65-F5344CB8AC3E}">
        <p14:creationId xmlns:p14="http://schemas.microsoft.com/office/powerpoint/2010/main" val="3430873062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6CBE254E-5648-4891-BEF2-A267DAD848E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Two barometers while one drifting: high SD</a:t>
            </a:r>
            <a:endParaRPr lang="en-US" dirty="0"/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FE112FE-412D-4C43-8205-0FBA5090BC5B}"/>
              </a:ext>
            </a:extLst>
          </p:cNvPr>
          <p:cNvSpPr/>
          <p:nvPr/>
        </p:nvSpPr>
        <p:spPr>
          <a:xfrm>
            <a:off x="9506315" y="2812618"/>
            <a:ext cx="2304184" cy="1403061"/>
          </a:xfrm>
          <a:prstGeom prst="cloudCallout">
            <a:avLst>
              <a:gd name="adj1" fmla="val -100363"/>
              <a:gd name="adj2" fmla="val 103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Very high SD due to drift.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383DA0D-2ADE-4AE5-A463-3739D534F825}"/>
              </a:ext>
            </a:extLst>
          </p:cNvPr>
          <p:cNvGrpSpPr>
            <a:grpSpLocks noChangeAspect="1"/>
          </p:cNvGrpSpPr>
          <p:nvPr/>
        </p:nvGrpSpPr>
        <p:grpSpPr>
          <a:xfrm>
            <a:off x="9577070" y="4851507"/>
            <a:ext cx="2304184" cy="1725939"/>
            <a:chOff x="310745" y="890588"/>
            <a:chExt cx="8168237" cy="6118384"/>
          </a:xfrm>
        </p:grpSpPr>
        <p:pic>
          <p:nvPicPr>
            <p:cNvPr id="8" name="Content Placeholder 22">
              <a:extLst>
                <a:ext uri="{FF2B5EF4-FFF2-40B4-BE49-F238E27FC236}">
                  <a16:creationId xmlns:a16="http://schemas.microsoft.com/office/drawing/2014/main" id="{6C775335-D328-426F-97E4-60E7FE0E4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0745" y="890588"/>
              <a:ext cx="8157845" cy="6118384"/>
            </a:xfrm>
            <a:prstGeom prst="rect">
              <a:avLst/>
            </a:prstGeom>
          </p:spPr>
        </p:pic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4C19523-9667-4C2A-95B1-2EF2E3D94018}"/>
                </a:ext>
              </a:extLst>
            </p:cNvPr>
            <p:cNvSpPr/>
            <p:nvPr/>
          </p:nvSpPr>
          <p:spPr>
            <a:xfrm>
              <a:off x="831273" y="955964"/>
              <a:ext cx="7647709" cy="4966854"/>
            </a:xfrm>
            <a:custGeom>
              <a:avLst/>
              <a:gdLst>
                <a:gd name="connsiteX0" fmla="*/ 197427 w 7647709"/>
                <a:gd name="connsiteY0" fmla="*/ 4935681 h 4966854"/>
                <a:gd name="connsiteX1" fmla="*/ 197427 w 7647709"/>
                <a:gd name="connsiteY1" fmla="*/ 4935681 h 4966854"/>
                <a:gd name="connsiteX2" fmla="*/ 280554 w 7647709"/>
                <a:gd name="connsiteY2" fmla="*/ 4894118 h 4966854"/>
                <a:gd name="connsiteX3" fmla="*/ 311727 w 7647709"/>
                <a:gd name="connsiteY3" fmla="*/ 4883727 h 4966854"/>
                <a:gd name="connsiteX4" fmla="*/ 353291 w 7647709"/>
                <a:gd name="connsiteY4" fmla="*/ 4862945 h 4966854"/>
                <a:gd name="connsiteX5" fmla="*/ 384463 w 7647709"/>
                <a:gd name="connsiteY5" fmla="*/ 4842163 h 4966854"/>
                <a:gd name="connsiteX6" fmla="*/ 446809 w 7647709"/>
                <a:gd name="connsiteY6" fmla="*/ 4821381 h 4966854"/>
                <a:gd name="connsiteX7" fmla="*/ 581891 w 7647709"/>
                <a:gd name="connsiteY7" fmla="*/ 4790209 h 4966854"/>
                <a:gd name="connsiteX8" fmla="*/ 623454 w 7647709"/>
                <a:gd name="connsiteY8" fmla="*/ 4779818 h 4966854"/>
                <a:gd name="connsiteX9" fmla="*/ 1143000 w 7647709"/>
                <a:gd name="connsiteY9" fmla="*/ 4759036 h 4966854"/>
                <a:gd name="connsiteX10" fmla="*/ 1267691 w 7647709"/>
                <a:gd name="connsiteY10" fmla="*/ 4748645 h 4966854"/>
                <a:gd name="connsiteX11" fmla="*/ 1381991 w 7647709"/>
                <a:gd name="connsiteY11" fmla="*/ 4717472 h 4966854"/>
                <a:gd name="connsiteX12" fmla="*/ 1423554 w 7647709"/>
                <a:gd name="connsiteY12" fmla="*/ 4696691 h 4966854"/>
                <a:gd name="connsiteX13" fmla="*/ 1475509 w 7647709"/>
                <a:gd name="connsiteY13" fmla="*/ 4686300 h 4966854"/>
                <a:gd name="connsiteX14" fmla="*/ 1558636 w 7647709"/>
                <a:gd name="connsiteY14" fmla="*/ 4665518 h 4966854"/>
                <a:gd name="connsiteX15" fmla="*/ 1631372 w 7647709"/>
                <a:gd name="connsiteY15" fmla="*/ 4644736 h 4966854"/>
                <a:gd name="connsiteX16" fmla="*/ 1766454 w 7647709"/>
                <a:gd name="connsiteY16" fmla="*/ 4623954 h 4966854"/>
                <a:gd name="connsiteX17" fmla="*/ 1818409 w 7647709"/>
                <a:gd name="connsiteY17" fmla="*/ 4613563 h 4966854"/>
                <a:gd name="connsiteX18" fmla="*/ 2036618 w 7647709"/>
                <a:gd name="connsiteY18" fmla="*/ 4603172 h 4966854"/>
                <a:gd name="connsiteX19" fmla="*/ 2441863 w 7647709"/>
                <a:gd name="connsiteY19" fmla="*/ 4603172 h 4966854"/>
                <a:gd name="connsiteX20" fmla="*/ 2597727 w 7647709"/>
                <a:gd name="connsiteY20" fmla="*/ 4613563 h 4966854"/>
                <a:gd name="connsiteX21" fmla="*/ 2753591 w 7647709"/>
                <a:gd name="connsiteY21" fmla="*/ 4613563 h 4966854"/>
                <a:gd name="connsiteX22" fmla="*/ 3023754 w 7647709"/>
                <a:gd name="connsiteY22" fmla="*/ 4603172 h 4966854"/>
                <a:gd name="connsiteX23" fmla="*/ 3138054 w 7647709"/>
                <a:gd name="connsiteY23" fmla="*/ 4592781 h 4966854"/>
                <a:gd name="connsiteX24" fmla="*/ 3169227 w 7647709"/>
                <a:gd name="connsiteY24" fmla="*/ 4582391 h 4966854"/>
                <a:gd name="connsiteX25" fmla="*/ 3221182 w 7647709"/>
                <a:gd name="connsiteY25" fmla="*/ 4572000 h 4966854"/>
                <a:gd name="connsiteX26" fmla="*/ 3335482 w 7647709"/>
                <a:gd name="connsiteY26" fmla="*/ 4561609 h 4966854"/>
                <a:gd name="connsiteX27" fmla="*/ 3501736 w 7647709"/>
                <a:gd name="connsiteY27" fmla="*/ 4561609 h 4966854"/>
                <a:gd name="connsiteX28" fmla="*/ 3543300 w 7647709"/>
                <a:gd name="connsiteY28" fmla="*/ 4572000 h 4966854"/>
                <a:gd name="connsiteX29" fmla="*/ 3782291 w 7647709"/>
                <a:gd name="connsiteY29" fmla="*/ 4582391 h 4966854"/>
                <a:gd name="connsiteX30" fmla="*/ 3938154 w 7647709"/>
                <a:gd name="connsiteY30" fmla="*/ 4572000 h 4966854"/>
                <a:gd name="connsiteX31" fmla="*/ 3990109 w 7647709"/>
                <a:gd name="connsiteY31" fmla="*/ 4561609 h 4966854"/>
                <a:gd name="connsiteX32" fmla="*/ 4021282 w 7647709"/>
                <a:gd name="connsiteY32" fmla="*/ 4551218 h 4966854"/>
                <a:gd name="connsiteX33" fmla="*/ 4145972 w 7647709"/>
                <a:gd name="connsiteY33" fmla="*/ 4540827 h 4966854"/>
                <a:gd name="connsiteX34" fmla="*/ 4197927 w 7647709"/>
                <a:gd name="connsiteY34" fmla="*/ 4520045 h 4966854"/>
                <a:gd name="connsiteX35" fmla="*/ 4239491 w 7647709"/>
                <a:gd name="connsiteY35" fmla="*/ 4499263 h 4966854"/>
                <a:gd name="connsiteX36" fmla="*/ 4281054 w 7647709"/>
                <a:gd name="connsiteY36" fmla="*/ 4488872 h 4966854"/>
                <a:gd name="connsiteX37" fmla="*/ 4384963 w 7647709"/>
                <a:gd name="connsiteY37" fmla="*/ 4468091 h 4966854"/>
                <a:gd name="connsiteX38" fmla="*/ 4623954 w 7647709"/>
                <a:gd name="connsiteY38" fmla="*/ 4436918 h 4966854"/>
                <a:gd name="connsiteX39" fmla="*/ 4655127 w 7647709"/>
                <a:gd name="connsiteY39" fmla="*/ 4426527 h 4966854"/>
                <a:gd name="connsiteX40" fmla="*/ 4707082 w 7647709"/>
                <a:gd name="connsiteY40" fmla="*/ 4416136 h 4966854"/>
                <a:gd name="connsiteX41" fmla="*/ 4738254 w 7647709"/>
                <a:gd name="connsiteY41" fmla="*/ 4405745 h 4966854"/>
                <a:gd name="connsiteX42" fmla="*/ 4852554 w 7647709"/>
                <a:gd name="connsiteY42" fmla="*/ 4384963 h 4966854"/>
                <a:gd name="connsiteX43" fmla="*/ 5340927 w 7647709"/>
                <a:gd name="connsiteY43" fmla="*/ 4395354 h 4966854"/>
                <a:gd name="connsiteX44" fmla="*/ 5829300 w 7647709"/>
                <a:gd name="connsiteY44" fmla="*/ 4374572 h 4966854"/>
                <a:gd name="connsiteX45" fmla="*/ 5860472 w 7647709"/>
                <a:gd name="connsiteY45" fmla="*/ 4364181 h 4966854"/>
                <a:gd name="connsiteX46" fmla="*/ 5902036 w 7647709"/>
                <a:gd name="connsiteY46" fmla="*/ 4353791 h 4966854"/>
                <a:gd name="connsiteX47" fmla="*/ 5933209 w 7647709"/>
                <a:gd name="connsiteY47" fmla="*/ 4322618 h 4966854"/>
                <a:gd name="connsiteX48" fmla="*/ 6037118 w 7647709"/>
                <a:gd name="connsiteY48" fmla="*/ 4301836 h 4966854"/>
                <a:gd name="connsiteX49" fmla="*/ 6078682 w 7647709"/>
                <a:gd name="connsiteY49" fmla="*/ 4281054 h 4966854"/>
                <a:gd name="connsiteX50" fmla="*/ 6296891 w 7647709"/>
                <a:gd name="connsiteY50" fmla="*/ 4260272 h 4966854"/>
                <a:gd name="connsiteX51" fmla="*/ 6338454 w 7647709"/>
                <a:gd name="connsiteY51" fmla="*/ 4249881 h 4966854"/>
                <a:gd name="connsiteX52" fmla="*/ 6400800 w 7647709"/>
                <a:gd name="connsiteY52" fmla="*/ 4229100 h 4966854"/>
                <a:gd name="connsiteX53" fmla="*/ 6494318 w 7647709"/>
                <a:gd name="connsiteY53" fmla="*/ 4218709 h 4966854"/>
                <a:gd name="connsiteX54" fmla="*/ 6556663 w 7647709"/>
                <a:gd name="connsiteY54" fmla="*/ 4197927 h 4966854"/>
                <a:gd name="connsiteX55" fmla="*/ 6598227 w 7647709"/>
                <a:gd name="connsiteY55" fmla="*/ 4177145 h 4966854"/>
                <a:gd name="connsiteX56" fmla="*/ 6743700 w 7647709"/>
                <a:gd name="connsiteY56" fmla="*/ 4135581 h 4966854"/>
                <a:gd name="connsiteX57" fmla="*/ 6837218 w 7647709"/>
                <a:gd name="connsiteY57" fmla="*/ 4094018 h 4966854"/>
                <a:gd name="connsiteX58" fmla="*/ 6920345 w 7647709"/>
                <a:gd name="connsiteY58" fmla="*/ 4062845 h 4966854"/>
                <a:gd name="connsiteX59" fmla="*/ 6972300 w 7647709"/>
                <a:gd name="connsiteY59" fmla="*/ 4052454 h 4966854"/>
                <a:gd name="connsiteX60" fmla="*/ 7013863 w 7647709"/>
                <a:gd name="connsiteY60" fmla="*/ 4031672 h 4966854"/>
                <a:gd name="connsiteX61" fmla="*/ 7055427 w 7647709"/>
                <a:gd name="connsiteY61" fmla="*/ 4021281 h 4966854"/>
                <a:gd name="connsiteX62" fmla="*/ 7086600 w 7647709"/>
                <a:gd name="connsiteY62" fmla="*/ 4010891 h 4966854"/>
                <a:gd name="connsiteX63" fmla="*/ 7117772 w 7647709"/>
                <a:gd name="connsiteY63" fmla="*/ 3990109 h 4966854"/>
                <a:gd name="connsiteX64" fmla="*/ 7148945 w 7647709"/>
                <a:gd name="connsiteY64" fmla="*/ 3979718 h 4966854"/>
                <a:gd name="connsiteX65" fmla="*/ 7221682 w 7647709"/>
                <a:gd name="connsiteY65" fmla="*/ 3896591 h 4966854"/>
                <a:gd name="connsiteX66" fmla="*/ 7284027 w 7647709"/>
                <a:gd name="connsiteY66" fmla="*/ 3792681 h 4966854"/>
                <a:gd name="connsiteX67" fmla="*/ 7335982 w 7647709"/>
                <a:gd name="connsiteY67" fmla="*/ 3719945 h 4966854"/>
                <a:gd name="connsiteX68" fmla="*/ 7346372 w 7647709"/>
                <a:gd name="connsiteY68" fmla="*/ 3678381 h 4966854"/>
                <a:gd name="connsiteX69" fmla="*/ 7387936 w 7647709"/>
                <a:gd name="connsiteY69" fmla="*/ 3605645 h 4966854"/>
                <a:gd name="connsiteX70" fmla="*/ 7408718 w 7647709"/>
                <a:gd name="connsiteY70" fmla="*/ 3564081 h 4966854"/>
                <a:gd name="connsiteX71" fmla="*/ 7419109 w 7647709"/>
                <a:gd name="connsiteY71" fmla="*/ 3532909 h 4966854"/>
                <a:gd name="connsiteX72" fmla="*/ 7460672 w 7647709"/>
                <a:gd name="connsiteY72" fmla="*/ 3470563 h 4966854"/>
                <a:gd name="connsiteX73" fmla="*/ 7491845 w 7647709"/>
                <a:gd name="connsiteY73" fmla="*/ 3366654 h 4966854"/>
                <a:gd name="connsiteX74" fmla="*/ 7502236 w 7647709"/>
                <a:gd name="connsiteY74" fmla="*/ 3335481 h 4966854"/>
                <a:gd name="connsiteX75" fmla="*/ 7523018 w 7647709"/>
                <a:gd name="connsiteY75" fmla="*/ 3148445 h 4966854"/>
                <a:gd name="connsiteX76" fmla="*/ 7543800 w 7647709"/>
                <a:gd name="connsiteY76" fmla="*/ 3106881 h 4966854"/>
                <a:gd name="connsiteX77" fmla="*/ 7564582 w 7647709"/>
                <a:gd name="connsiteY77" fmla="*/ 3023754 h 4966854"/>
                <a:gd name="connsiteX78" fmla="*/ 7585363 w 7647709"/>
                <a:gd name="connsiteY78" fmla="*/ 2982191 h 4966854"/>
                <a:gd name="connsiteX79" fmla="*/ 7606145 w 7647709"/>
                <a:gd name="connsiteY79" fmla="*/ 2899063 h 4966854"/>
                <a:gd name="connsiteX80" fmla="*/ 7626927 w 7647709"/>
                <a:gd name="connsiteY80" fmla="*/ 2836718 h 4966854"/>
                <a:gd name="connsiteX81" fmla="*/ 7637318 w 7647709"/>
                <a:gd name="connsiteY81" fmla="*/ 2763981 h 4966854"/>
                <a:gd name="connsiteX82" fmla="*/ 7647709 w 7647709"/>
                <a:gd name="connsiteY82" fmla="*/ 2732809 h 4966854"/>
                <a:gd name="connsiteX83" fmla="*/ 7637318 w 7647709"/>
                <a:gd name="connsiteY83" fmla="*/ 2566554 h 4966854"/>
                <a:gd name="connsiteX84" fmla="*/ 7616536 w 7647709"/>
                <a:gd name="connsiteY84" fmla="*/ 2524991 h 4966854"/>
                <a:gd name="connsiteX85" fmla="*/ 7574972 w 7647709"/>
                <a:gd name="connsiteY85" fmla="*/ 2431472 h 4966854"/>
                <a:gd name="connsiteX86" fmla="*/ 7554191 w 7647709"/>
                <a:gd name="connsiteY86" fmla="*/ 2337954 h 4966854"/>
                <a:gd name="connsiteX87" fmla="*/ 7543800 w 7647709"/>
                <a:gd name="connsiteY87" fmla="*/ 2067791 h 4966854"/>
                <a:gd name="connsiteX88" fmla="*/ 7523018 w 7647709"/>
                <a:gd name="connsiteY88" fmla="*/ 1963881 h 4966854"/>
                <a:gd name="connsiteX89" fmla="*/ 7491845 w 7647709"/>
                <a:gd name="connsiteY89" fmla="*/ 1818409 h 4966854"/>
                <a:gd name="connsiteX90" fmla="*/ 7481454 w 7647709"/>
                <a:gd name="connsiteY90" fmla="*/ 1776845 h 4966854"/>
                <a:gd name="connsiteX91" fmla="*/ 7471063 w 7647709"/>
                <a:gd name="connsiteY91" fmla="*/ 1735281 h 4966854"/>
                <a:gd name="connsiteX92" fmla="*/ 7460672 w 7647709"/>
                <a:gd name="connsiteY92" fmla="*/ 1683327 h 4966854"/>
                <a:gd name="connsiteX93" fmla="*/ 7439891 w 7647709"/>
                <a:gd name="connsiteY93" fmla="*/ 1620981 h 4966854"/>
                <a:gd name="connsiteX94" fmla="*/ 7419109 w 7647709"/>
                <a:gd name="connsiteY94" fmla="*/ 1537854 h 4966854"/>
                <a:gd name="connsiteX95" fmla="*/ 7387936 w 7647709"/>
                <a:gd name="connsiteY95" fmla="*/ 1381991 h 4966854"/>
                <a:gd name="connsiteX96" fmla="*/ 7367154 w 7647709"/>
                <a:gd name="connsiteY96" fmla="*/ 1288472 h 4966854"/>
                <a:gd name="connsiteX97" fmla="*/ 7346372 w 7647709"/>
                <a:gd name="connsiteY97" fmla="*/ 1257300 h 4966854"/>
                <a:gd name="connsiteX98" fmla="*/ 7294418 w 7647709"/>
                <a:gd name="connsiteY98" fmla="*/ 1163781 h 4966854"/>
                <a:gd name="connsiteX99" fmla="*/ 7263245 w 7647709"/>
                <a:gd name="connsiteY99" fmla="*/ 1132609 h 4966854"/>
                <a:gd name="connsiteX100" fmla="*/ 7242463 w 7647709"/>
                <a:gd name="connsiteY100" fmla="*/ 1101436 h 4966854"/>
                <a:gd name="connsiteX101" fmla="*/ 7128163 w 7647709"/>
                <a:gd name="connsiteY101" fmla="*/ 1007918 h 4966854"/>
                <a:gd name="connsiteX102" fmla="*/ 7096991 w 7647709"/>
                <a:gd name="connsiteY102" fmla="*/ 976745 h 4966854"/>
                <a:gd name="connsiteX103" fmla="*/ 7055427 w 7647709"/>
                <a:gd name="connsiteY103" fmla="*/ 955963 h 4966854"/>
                <a:gd name="connsiteX104" fmla="*/ 6972300 w 7647709"/>
                <a:gd name="connsiteY104" fmla="*/ 883227 h 4966854"/>
                <a:gd name="connsiteX105" fmla="*/ 6930736 w 7647709"/>
                <a:gd name="connsiteY105" fmla="*/ 872836 h 4966854"/>
                <a:gd name="connsiteX106" fmla="*/ 6806045 w 7647709"/>
                <a:gd name="connsiteY106" fmla="*/ 820881 h 4966854"/>
                <a:gd name="connsiteX107" fmla="*/ 6754091 w 7647709"/>
                <a:gd name="connsiteY107" fmla="*/ 800100 h 4966854"/>
                <a:gd name="connsiteX108" fmla="*/ 6670963 w 7647709"/>
                <a:gd name="connsiteY108" fmla="*/ 758536 h 4966854"/>
                <a:gd name="connsiteX109" fmla="*/ 6556663 w 7647709"/>
                <a:gd name="connsiteY109" fmla="*/ 727363 h 4966854"/>
                <a:gd name="connsiteX110" fmla="*/ 6515100 w 7647709"/>
                <a:gd name="connsiteY110" fmla="*/ 706581 h 4966854"/>
                <a:gd name="connsiteX111" fmla="*/ 6421582 w 7647709"/>
                <a:gd name="connsiteY111" fmla="*/ 675409 h 4966854"/>
                <a:gd name="connsiteX112" fmla="*/ 6359236 w 7647709"/>
                <a:gd name="connsiteY112" fmla="*/ 654627 h 4966854"/>
                <a:gd name="connsiteX113" fmla="*/ 6317672 w 7647709"/>
                <a:gd name="connsiteY113" fmla="*/ 633845 h 4966854"/>
                <a:gd name="connsiteX114" fmla="*/ 6265718 w 7647709"/>
                <a:gd name="connsiteY114" fmla="*/ 602672 h 4966854"/>
                <a:gd name="connsiteX115" fmla="*/ 6224154 w 7647709"/>
                <a:gd name="connsiteY115" fmla="*/ 592281 h 4966854"/>
                <a:gd name="connsiteX116" fmla="*/ 6192982 w 7647709"/>
                <a:gd name="connsiteY116" fmla="*/ 581891 h 4966854"/>
                <a:gd name="connsiteX117" fmla="*/ 6151418 w 7647709"/>
                <a:gd name="connsiteY117" fmla="*/ 561109 h 4966854"/>
                <a:gd name="connsiteX118" fmla="*/ 6109854 w 7647709"/>
                <a:gd name="connsiteY118" fmla="*/ 550718 h 4966854"/>
                <a:gd name="connsiteX119" fmla="*/ 6047509 w 7647709"/>
                <a:gd name="connsiteY119" fmla="*/ 529936 h 4966854"/>
                <a:gd name="connsiteX120" fmla="*/ 6047509 w 7647709"/>
                <a:gd name="connsiteY120" fmla="*/ 529936 h 4966854"/>
                <a:gd name="connsiteX121" fmla="*/ 5943600 w 7647709"/>
                <a:gd name="connsiteY121" fmla="*/ 498763 h 4966854"/>
                <a:gd name="connsiteX122" fmla="*/ 5902036 w 7647709"/>
                <a:gd name="connsiteY122" fmla="*/ 477981 h 4966854"/>
                <a:gd name="connsiteX123" fmla="*/ 5798127 w 7647709"/>
                <a:gd name="connsiteY123" fmla="*/ 457200 h 4966854"/>
                <a:gd name="connsiteX124" fmla="*/ 5766954 w 7647709"/>
                <a:gd name="connsiteY124" fmla="*/ 446809 h 4966854"/>
                <a:gd name="connsiteX125" fmla="*/ 5673436 w 7647709"/>
                <a:gd name="connsiteY125" fmla="*/ 436418 h 4966854"/>
                <a:gd name="connsiteX126" fmla="*/ 5631872 w 7647709"/>
                <a:gd name="connsiteY126" fmla="*/ 426027 h 4966854"/>
                <a:gd name="connsiteX127" fmla="*/ 5569527 w 7647709"/>
                <a:gd name="connsiteY127" fmla="*/ 405245 h 4966854"/>
                <a:gd name="connsiteX128" fmla="*/ 5507182 w 7647709"/>
                <a:gd name="connsiteY128" fmla="*/ 394854 h 4966854"/>
                <a:gd name="connsiteX129" fmla="*/ 5372100 w 7647709"/>
                <a:gd name="connsiteY129" fmla="*/ 363681 h 4966854"/>
                <a:gd name="connsiteX130" fmla="*/ 5268191 w 7647709"/>
                <a:gd name="connsiteY130" fmla="*/ 332509 h 4966854"/>
                <a:gd name="connsiteX131" fmla="*/ 5205845 w 7647709"/>
                <a:gd name="connsiteY131" fmla="*/ 322118 h 4966854"/>
                <a:gd name="connsiteX132" fmla="*/ 5153891 w 7647709"/>
                <a:gd name="connsiteY132" fmla="*/ 311727 h 4966854"/>
                <a:gd name="connsiteX133" fmla="*/ 5091545 w 7647709"/>
                <a:gd name="connsiteY133" fmla="*/ 301336 h 4966854"/>
                <a:gd name="connsiteX134" fmla="*/ 5060372 w 7647709"/>
                <a:gd name="connsiteY134" fmla="*/ 290945 h 4966854"/>
                <a:gd name="connsiteX135" fmla="*/ 5008418 w 7647709"/>
                <a:gd name="connsiteY135" fmla="*/ 280554 h 4966854"/>
                <a:gd name="connsiteX136" fmla="*/ 4977245 w 7647709"/>
                <a:gd name="connsiteY136" fmla="*/ 270163 h 4966854"/>
                <a:gd name="connsiteX137" fmla="*/ 4894118 w 7647709"/>
                <a:gd name="connsiteY137" fmla="*/ 249381 h 4966854"/>
                <a:gd name="connsiteX138" fmla="*/ 4748645 w 7647709"/>
                <a:gd name="connsiteY138" fmla="*/ 228600 h 4966854"/>
                <a:gd name="connsiteX139" fmla="*/ 4717472 w 7647709"/>
                <a:gd name="connsiteY139" fmla="*/ 218209 h 4966854"/>
                <a:gd name="connsiteX140" fmla="*/ 4623954 w 7647709"/>
                <a:gd name="connsiteY140" fmla="*/ 197427 h 4966854"/>
                <a:gd name="connsiteX141" fmla="*/ 4572000 w 7647709"/>
                <a:gd name="connsiteY141" fmla="*/ 176645 h 4966854"/>
                <a:gd name="connsiteX142" fmla="*/ 4468091 w 7647709"/>
                <a:gd name="connsiteY142" fmla="*/ 166254 h 4966854"/>
                <a:gd name="connsiteX143" fmla="*/ 4374572 w 7647709"/>
                <a:gd name="connsiteY143" fmla="*/ 145472 h 4966854"/>
                <a:gd name="connsiteX144" fmla="*/ 4333009 w 7647709"/>
                <a:gd name="connsiteY144" fmla="*/ 135081 h 4966854"/>
                <a:gd name="connsiteX145" fmla="*/ 4270663 w 7647709"/>
                <a:gd name="connsiteY145" fmla="*/ 124691 h 4966854"/>
                <a:gd name="connsiteX146" fmla="*/ 4218709 w 7647709"/>
                <a:gd name="connsiteY146" fmla="*/ 103909 h 4966854"/>
                <a:gd name="connsiteX147" fmla="*/ 4094018 w 7647709"/>
                <a:gd name="connsiteY147" fmla="*/ 83127 h 4966854"/>
                <a:gd name="connsiteX148" fmla="*/ 3803072 w 7647709"/>
                <a:gd name="connsiteY148" fmla="*/ 62345 h 4966854"/>
                <a:gd name="connsiteX149" fmla="*/ 3616036 w 7647709"/>
                <a:gd name="connsiteY149" fmla="*/ 31172 h 4966854"/>
                <a:gd name="connsiteX150" fmla="*/ 3553691 w 7647709"/>
                <a:gd name="connsiteY150" fmla="*/ 20781 h 4966854"/>
                <a:gd name="connsiteX151" fmla="*/ 3470563 w 7647709"/>
                <a:gd name="connsiteY151" fmla="*/ 10391 h 4966854"/>
                <a:gd name="connsiteX152" fmla="*/ 3397827 w 7647709"/>
                <a:gd name="connsiteY152" fmla="*/ 0 h 4966854"/>
                <a:gd name="connsiteX153" fmla="*/ 2847109 w 7647709"/>
                <a:gd name="connsiteY153" fmla="*/ 10391 h 4966854"/>
                <a:gd name="connsiteX154" fmla="*/ 2743200 w 7647709"/>
                <a:gd name="connsiteY154" fmla="*/ 31172 h 4966854"/>
                <a:gd name="connsiteX155" fmla="*/ 2712027 w 7647709"/>
                <a:gd name="connsiteY155" fmla="*/ 41563 h 4966854"/>
                <a:gd name="connsiteX156" fmla="*/ 2524991 w 7647709"/>
                <a:gd name="connsiteY156" fmla="*/ 51954 h 4966854"/>
                <a:gd name="connsiteX157" fmla="*/ 2473036 w 7647709"/>
                <a:gd name="connsiteY157" fmla="*/ 62345 h 4966854"/>
                <a:gd name="connsiteX158" fmla="*/ 1953491 w 7647709"/>
                <a:gd name="connsiteY158" fmla="*/ 83127 h 4966854"/>
                <a:gd name="connsiteX159" fmla="*/ 1808018 w 7647709"/>
                <a:gd name="connsiteY159" fmla="*/ 93518 h 4966854"/>
                <a:gd name="connsiteX160" fmla="*/ 1766454 w 7647709"/>
                <a:gd name="connsiteY160" fmla="*/ 114300 h 4966854"/>
                <a:gd name="connsiteX161" fmla="*/ 1704109 w 7647709"/>
                <a:gd name="connsiteY161" fmla="*/ 124691 h 4966854"/>
                <a:gd name="connsiteX162" fmla="*/ 1662545 w 7647709"/>
                <a:gd name="connsiteY162" fmla="*/ 135081 h 4966854"/>
                <a:gd name="connsiteX163" fmla="*/ 1600200 w 7647709"/>
                <a:gd name="connsiteY163" fmla="*/ 155863 h 4966854"/>
                <a:gd name="connsiteX164" fmla="*/ 1548245 w 7647709"/>
                <a:gd name="connsiteY164" fmla="*/ 166254 h 4966854"/>
                <a:gd name="connsiteX165" fmla="*/ 1506682 w 7647709"/>
                <a:gd name="connsiteY165" fmla="*/ 187036 h 4966854"/>
                <a:gd name="connsiteX166" fmla="*/ 1465118 w 7647709"/>
                <a:gd name="connsiteY166" fmla="*/ 197427 h 4966854"/>
                <a:gd name="connsiteX167" fmla="*/ 1350818 w 7647709"/>
                <a:gd name="connsiteY167" fmla="*/ 238991 h 4966854"/>
                <a:gd name="connsiteX168" fmla="*/ 1288472 w 7647709"/>
                <a:gd name="connsiteY168" fmla="*/ 280554 h 4966854"/>
                <a:gd name="connsiteX169" fmla="*/ 1246909 w 7647709"/>
                <a:gd name="connsiteY169" fmla="*/ 290945 h 4966854"/>
                <a:gd name="connsiteX170" fmla="*/ 1205345 w 7647709"/>
                <a:gd name="connsiteY170" fmla="*/ 311727 h 4966854"/>
                <a:gd name="connsiteX171" fmla="*/ 1153391 w 7647709"/>
                <a:gd name="connsiteY171" fmla="*/ 322118 h 4966854"/>
                <a:gd name="connsiteX172" fmla="*/ 1122218 w 7647709"/>
                <a:gd name="connsiteY172" fmla="*/ 332509 h 4966854"/>
                <a:gd name="connsiteX173" fmla="*/ 1080654 w 7647709"/>
                <a:gd name="connsiteY173" fmla="*/ 342900 h 4966854"/>
                <a:gd name="connsiteX174" fmla="*/ 1018309 w 7647709"/>
                <a:gd name="connsiteY174" fmla="*/ 374072 h 4966854"/>
                <a:gd name="connsiteX175" fmla="*/ 987136 w 7647709"/>
                <a:gd name="connsiteY175" fmla="*/ 394854 h 4966854"/>
                <a:gd name="connsiteX176" fmla="*/ 955963 w 7647709"/>
                <a:gd name="connsiteY176" fmla="*/ 405245 h 4966854"/>
                <a:gd name="connsiteX177" fmla="*/ 904009 w 7647709"/>
                <a:gd name="connsiteY177" fmla="*/ 426027 h 4966854"/>
                <a:gd name="connsiteX178" fmla="*/ 831272 w 7647709"/>
                <a:gd name="connsiteY178" fmla="*/ 457200 h 4966854"/>
                <a:gd name="connsiteX179" fmla="*/ 789709 w 7647709"/>
                <a:gd name="connsiteY179" fmla="*/ 488372 h 4966854"/>
                <a:gd name="connsiteX180" fmla="*/ 727363 w 7647709"/>
                <a:gd name="connsiteY180" fmla="*/ 529936 h 4966854"/>
                <a:gd name="connsiteX181" fmla="*/ 623454 w 7647709"/>
                <a:gd name="connsiteY181" fmla="*/ 602672 h 4966854"/>
                <a:gd name="connsiteX182" fmla="*/ 581891 w 7647709"/>
                <a:gd name="connsiteY182" fmla="*/ 623454 h 4966854"/>
                <a:gd name="connsiteX183" fmla="*/ 550718 w 7647709"/>
                <a:gd name="connsiteY183" fmla="*/ 654627 h 4966854"/>
                <a:gd name="connsiteX184" fmla="*/ 519545 w 7647709"/>
                <a:gd name="connsiteY184" fmla="*/ 675409 h 4966854"/>
                <a:gd name="connsiteX185" fmla="*/ 477982 w 7647709"/>
                <a:gd name="connsiteY185" fmla="*/ 706581 h 4966854"/>
                <a:gd name="connsiteX186" fmla="*/ 405245 w 7647709"/>
                <a:gd name="connsiteY186" fmla="*/ 748145 h 4966854"/>
                <a:gd name="connsiteX187" fmla="*/ 374072 w 7647709"/>
                <a:gd name="connsiteY187" fmla="*/ 779318 h 4966854"/>
                <a:gd name="connsiteX188" fmla="*/ 332509 w 7647709"/>
                <a:gd name="connsiteY188" fmla="*/ 800100 h 4966854"/>
                <a:gd name="connsiteX189" fmla="*/ 207818 w 7647709"/>
                <a:gd name="connsiteY189" fmla="*/ 904009 h 4966854"/>
                <a:gd name="connsiteX190" fmla="*/ 166254 w 7647709"/>
                <a:gd name="connsiteY190" fmla="*/ 966354 h 4966854"/>
                <a:gd name="connsiteX191" fmla="*/ 124691 w 7647709"/>
                <a:gd name="connsiteY191" fmla="*/ 1039091 h 4966854"/>
                <a:gd name="connsiteX192" fmla="*/ 83127 w 7647709"/>
                <a:gd name="connsiteY192" fmla="*/ 1091045 h 4966854"/>
                <a:gd name="connsiteX193" fmla="*/ 41563 w 7647709"/>
                <a:gd name="connsiteY193" fmla="*/ 1184563 h 4966854"/>
                <a:gd name="connsiteX194" fmla="*/ 31172 w 7647709"/>
                <a:gd name="connsiteY194" fmla="*/ 1246909 h 4966854"/>
                <a:gd name="connsiteX195" fmla="*/ 20782 w 7647709"/>
                <a:gd name="connsiteY195" fmla="*/ 1278081 h 4966854"/>
                <a:gd name="connsiteX196" fmla="*/ 0 w 7647709"/>
                <a:gd name="connsiteY196" fmla="*/ 1631372 h 4966854"/>
                <a:gd name="connsiteX197" fmla="*/ 10391 w 7647709"/>
                <a:gd name="connsiteY197" fmla="*/ 1911927 h 4966854"/>
                <a:gd name="connsiteX198" fmla="*/ 31172 w 7647709"/>
                <a:gd name="connsiteY198" fmla="*/ 1974272 h 4966854"/>
                <a:gd name="connsiteX199" fmla="*/ 51954 w 7647709"/>
                <a:gd name="connsiteY199" fmla="*/ 2067791 h 4966854"/>
                <a:gd name="connsiteX200" fmla="*/ 62345 w 7647709"/>
                <a:gd name="connsiteY200" fmla="*/ 2878281 h 4966854"/>
                <a:gd name="connsiteX201" fmla="*/ 72736 w 7647709"/>
                <a:gd name="connsiteY201" fmla="*/ 2951018 h 4966854"/>
                <a:gd name="connsiteX202" fmla="*/ 93518 w 7647709"/>
                <a:gd name="connsiteY202" fmla="*/ 3086100 h 4966854"/>
                <a:gd name="connsiteX203" fmla="*/ 103909 w 7647709"/>
                <a:gd name="connsiteY203" fmla="*/ 3127663 h 4966854"/>
                <a:gd name="connsiteX204" fmla="*/ 124691 w 7647709"/>
                <a:gd name="connsiteY204" fmla="*/ 3190009 h 4966854"/>
                <a:gd name="connsiteX205" fmla="*/ 135082 w 7647709"/>
                <a:gd name="connsiteY205" fmla="*/ 3241963 h 4966854"/>
                <a:gd name="connsiteX206" fmla="*/ 135082 w 7647709"/>
                <a:gd name="connsiteY206" fmla="*/ 3470563 h 4966854"/>
                <a:gd name="connsiteX207" fmla="*/ 114300 w 7647709"/>
                <a:gd name="connsiteY207" fmla="*/ 3657600 h 4966854"/>
                <a:gd name="connsiteX208" fmla="*/ 103909 w 7647709"/>
                <a:gd name="connsiteY208" fmla="*/ 3730336 h 4966854"/>
                <a:gd name="connsiteX209" fmla="*/ 93518 w 7647709"/>
                <a:gd name="connsiteY209" fmla="*/ 3761509 h 4966854"/>
                <a:gd name="connsiteX210" fmla="*/ 72736 w 7647709"/>
                <a:gd name="connsiteY210" fmla="*/ 3855027 h 4966854"/>
                <a:gd name="connsiteX211" fmla="*/ 93518 w 7647709"/>
                <a:gd name="connsiteY211" fmla="*/ 4177145 h 4966854"/>
                <a:gd name="connsiteX212" fmla="*/ 124691 w 7647709"/>
                <a:gd name="connsiteY212" fmla="*/ 4322618 h 4966854"/>
                <a:gd name="connsiteX213" fmla="*/ 145472 w 7647709"/>
                <a:gd name="connsiteY213" fmla="*/ 4447309 h 4966854"/>
                <a:gd name="connsiteX214" fmla="*/ 166254 w 7647709"/>
                <a:gd name="connsiteY214" fmla="*/ 4551218 h 4966854"/>
                <a:gd name="connsiteX215" fmla="*/ 176645 w 7647709"/>
                <a:gd name="connsiteY215" fmla="*/ 4707081 h 4966854"/>
                <a:gd name="connsiteX216" fmla="*/ 197427 w 7647709"/>
                <a:gd name="connsiteY216" fmla="*/ 4810991 h 4966854"/>
                <a:gd name="connsiteX217" fmla="*/ 207818 w 7647709"/>
                <a:gd name="connsiteY217" fmla="*/ 4956463 h 4966854"/>
                <a:gd name="connsiteX218" fmla="*/ 238991 w 7647709"/>
                <a:gd name="connsiteY218" fmla="*/ 4966854 h 4966854"/>
                <a:gd name="connsiteX219" fmla="*/ 197427 w 7647709"/>
                <a:gd name="connsiteY219" fmla="*/ 4935681 h 496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</a:cxnLst>
              <a:rect l="l" t="t" r="r" b="b"/>
              <a:pathLst>
                <a:path w="7647709" h="4966854">
                  <a:moveTo>
                    <a:pt x="197427" y="4935681"/>
                  </a:moveTo>
                  <a:lnTo>
                    <a:pt x="197427" y="4935681"/>
                  </a:lnTo>
                  <a:cubicBezTo>
                    <a:pt x="225136" y="4921827"/>
                    <a:pt x="252351" y="4906937"/>
                    <a:pt x="280554" y="4894118"/>
                  </a:cubicBezTo>
                  <a:cubicBezTo>
                    <a:pt x="290525" y="4889586"/>
                    <a:pt x="301660" y="4888042"/>
                    <a:pt x="311727" y="4883727"/>
                  </a:cubicBezTo>
                  <a:cubicBezTo>
                    <a:pt x="325965" y="4877625"/>
                    <a:pt x="339842" y="4870630"/>
                    <a:pt x="353291" y="4862945"/>
                  </a:cubicBezTo>
                  <a:cubicBezTo>
                    <a:pt x="364134" y="4856749"/>
                    <a:pt x="373051" y="4847235"/>
                    <a:pt x="384463" y="4842163"/>
                  </a:cubicBezTo>
                  <a:cubicBezTo>
                    <a:pt x="404481" y="4833266"/>
                    <a:pt x="425557" y="4826694"/>
                    <a:pt x="446809" y="4821381"/>
                  </a:cubicBezTo>
                  <a:cubicBezTo>
                    <a:pt x="650575" y="4770441"/>
                    <a:pt x="437926" y="4822202"/>
                    <a:pt x="581891" y="4790209"/>
                  </a:cubicBezTo>
                  <a:cubicBezTo>
                    <a:pt x="595832" y="4787111"/>
                    <a:pt x="609244" y="4781239"/>
                    <a:pt x="623454" y="4779818"/>
                  </a:cubicBezTo>
                  <a:cubicBezTo>
                    <a:pt x="756503" y="4766513"/>
                    <a:pt x="1054151" y="4761649"/>
                    <a:pt x="1143000" y="4759036"/>
                  </a:cubicBezTo>
                  <a:cubicBezTo>
                    <a:pt x="1184564" y="4755572"/>
                    <a:pt x="1226445" y="4754832"/>
                    <a:pt x="1267691" y="4748645"/>
                  </a:cubicBezTo>
                  <a:cubicBezTo>
                    <a:pt x="1275843" y="4747422"/>
                    <a:pt x="1356549" y="4728376"/>
                    <a:pt x="1381991" y="4717472"/>
                  </a:cubicBezTo>
                  <a:cubicBezTo>
                    <a:pt x="1396228" y="4711370"/>
                    <a:pt x="1408859" y="4701589"/>
                    <a:pt x="1423554" y="4696691"/>
                  </a:cubicBezTo>
                  <a:cubicBezTo>
                    <a:pt x="1440309" y="4691106"/>
                    <a:pt x="1458300" y="4690271"/>
                    <a:pt x="1475509" y="4686300"/>
                  </a:cubicBezTo>
                  <a:cubicBezTo>
                    <a:pt x="1503339" y="4679878"/>
                    <a:pt x="1531540" y="4674550"/>
                    <a:pt x="1558636" y="4665518"/>
                  </a:cubicBezTo>
                  <a:cubicBezTo>
                    <a:pt x="1593348" y="4653947"/>
                    <a:pt x="1592232" y="4653434"/>
                    <a:pt x="1631372" y="4644736"/>
                  </a:cubicBezTo>
                  <a:cubicBezTo>
                    <a:pt x="1711778" y="4626868"/>
                    <a:pt x="1664113" y="4639699"/>
                    <a:pt x="1766454" y="4623954"/>
                  </a:cubicBezTo>
                  <a:cubicBezTo>
                    <a:pt x="1783910" y="4621268"/>
                    <a:pt x="1800800" y="4614918"/>
                    <a:pt x="1818409" y="4613563"/>
                  </a:cubicBezTo>
                  <a:cubicBezTo>
                    <a:pt x="1891013" y="4607978"/>
                    <a:pt x="1963882" y="4606636"/>
                    <a:pt x="2036618" y="4603172"/>
                  </a:cubicBezTo>
                  <a:cubicBezTo>
                    <a:pt x="2194083" y="4563806"/>
                    <a:pt x="2078802" y="4588649"/>
                    <a:pt x="2441863" y="4603172"/>
                  </a:cubicBezTo>
                  <a:cubicBezTo>
                    <a:pt x="2493891" y="4605253"/>
                    <a:pt x="2545772" y="4610099"/>
                    <a:pt x="2597727" y="4613563"/>
                  </a:cubicBezTo>
                  <a:cubicBezTo>
                    <a:pt x="2671300" y="4638087"/>
                    <a:pt x="2607198" y="4621268"/>
                    <a:pt x="2753591" y="4613563"/>
                  </a:cubicBezTo>
                  <a:cubicBezTo>
                    <a:pt x="2843587" y="4608826"/>
                    <a:pt x="2933700" y="4606636"/>
                    <a:pt x="3023754" y="4603172"/>
                  </a:cubicBezTo>
                  <a:cubicBezTo>
                    <a:pt x="3061854" y="4599708"/>
                    <a:pt x="3100181" y="4598191"/>
                    <a:pt x="3138054" y="4592781"/>
                  </a:cubicBezTo>
                  <a:cubicBezTo>
                    <a:pt x="3148897" y="4591232"/>
                    <a:pt x="3158601" y="4585047"/>
                    <a:pt x="3169227" y="4582391"/>
                  </a:cubicBezTo>
                  <a:cubicBezTo>
                    <a:pt x="3186361" y="4578108"/>
                    <a:pt x="3203657" y="4574191"/>
                    <a:pt x="3221182" y="4572000"/>
                  </a:cubicBezTo>
                  <a:cubicBezTo>
                    <a:pt x="3259144" y="4567255"/>
                    <a:pt x="3297382" y="4565073"/>
                    <a:pt x="3335482" y="4561609"/>
                  </a:cubicBezTo>
                  <a:cubicBezTo>
                    <a:pt x="3406299" y="4538002"/>
                    <a:pt x="3368917" y="4545983"/>
                    <a:pt x="3501736" y="4561609"/>
                  </a:cubicBezTo>
                  <a:cubicBezTo>
                    <a:pt x="3515919" y="4563278"/>
                    <a:pt x="3529058" y="4570945"/>
                    <a:pt x="3543300" y="4572000"/>
                  </a:cubicBezTo>
                  <a:cubicBezTo>
                    <a:pt x="3622821" y="4577890"/>
                    <a:pt x="3702627" y="4578927"/>
                    <a:pt x="3782291" y="4582391"/>
                  </a:cubicBezTo>
                  <a:cubicBezTo>
                    <a:pt x="3834245" y="4578927"/>
                    <a:pt x="3886343" y="4577181"/>
                    <a:pt x="3938154" y="4572000"/>
                  </a:cubicBezTo>
                  <a:cubicBezTo>
                    <a:pt x="3955728" y="4570243"/>
                    <a:pt x="3972975" y="4565892"/>
                    <a:pt x="3990109" y="4561609"/>
                  </a:cubicBezTo>
                  <a:cubicBezTo>
                    <a:pt x="4000735" y="4558952"/>
                    <a:pt x="4010425" y="4552666"/>
                    <a:pt x="4021282" y="4551218"/>
                  </a:cubicBezTo>
                  <a:cubicBezTo>
                    <a:pt x="4062624" y="4545706"/>
                    <a:pt x="4104409" y="4544291"/>
                    <a:pt x="4145972" y="4540827"/>
                  </a:cubicBezTo>
                  <a:cubicBezTo>
                    <a:pt x="4163290" y="4533900"/>
                    <a:pt x="4180882" y="4527620"/>
                    <a:pt x="4197927" y="4520045"/>
                  </a:cubicBezTo>
                  <a:cubicBezTo>
                    <a:pt x="4212082" y="4513754"/>
                    <a:pt x="4224987" y="4504702"/>
                    <a:pt x="4239491" y="4499263"/>
                  </a:cubicBezTo>
                  <a:cubicBezTo>
                    <a:pt x="4252862" y="4494249"/>
                    <a:pt x="4267323" y="4492795"/>
                    <a:pt x="4281054" y="4488872"/>
                  </a:cubicBezTo>
                  <a:cubicBezTo>
                    <a:pt x="4353594" y="4468146"/>
                    <a:pt x="4260839" y="4485821"/>
                    <a:pt x="4384963" y="4468091"/>
                  </a:cubicBezTo>
                  <a:cubicBezTo>
                    <a:pt x="4490152" y="4415496"/>
                    <a:pt x="4391138" y="4458083"/>
                    <a:pt x="4623954" y="4436918"/>
                  </a:cubicBezTo>
                  <a:cubicBezTo>
                    <a:pt x="4634862" y="4435926"/>
                    <a:pt x="4644501" y="4429184"/>
                    <a:pt x="4655127" y="4426527"/>
                  </a:cubicBezTo>
                  <a:cubicBezTo>
                    <a:pt x="4672261" y="4422244"/>
                    <a:pt x="4689948" y="4420420"/>
                    <a:pt x="4707082" y="4416136"/>
                  </a:cubicBezTo>
                  <a:cubicBezTo>
                    <a:pt x="4717708" y="4413480"/>
                    <a:pt x="4727514" y="4407893"/>
                    <a:pt x="4738254" y="4405745"/>
                  </a:cubicBezTo>
                  <a:cubicBezTo>
                    <a:pt x="4924408" y="4368514"/>
                    <a:pt x="4729342" y="4415767"/>
                    <a:pt x="4852554" y="4384963"/>
                  </a:cubicBezTo>
                  <a:cubicBezTo>
                    <a:pt x="5015345" y="4388427"/>
                    <a:pt x="5178099" y="4395354"/>
                    <a:pt x="5340927" y="4395354"/>
                  </a:cubicBezTo>
                  <a:cubicBezTo>
                    <a:pt x="5704025" y="4395354"/>
                    <a:pt x="5632979" y="4402618"/>
                    <a:pt x="5829300" y="4374572"/>
                  </a:cubicBezTo>
                  <a:cubicBezTo>
                    <a:pt x="5839691" y="4371108"/>
                    <a:pt x="5849941" y="4367190"/>
                    <a:pt x="5860472" y="4364181"/>
                  </a:cubicBezTo>
                  <a:cubicBezTo>
                    <a:pt x="5874204" y="4360258"/>
                    <a:pt x="5889637" y="4360876"/>
                    <a:pt x="5902036" y="4353791"/>
                  </a:cubicBezTo>
                  <a:cubicBezTo>
                    <a:pt x="5914795" y="4346500"/>
                    <a:pt x="5920450" y="4329909"/>
                    <a:pt x="5933209" y="4322618"/>
                  </a:cubicBezTo>
                  <a:cubicBezTo>
                    <a:pt x="5945975" y="4315323"/>
                    <a:pt x="6033325" y="4302468"/>
                    <a:pt x="6037118" y="4301836"/>
                  </a:cubicBezTo>
                  <a:cubicBezTo>
                    <a:pt x="6050973" y="4294909"/>
                    <a:pt x="6063845" y="4285505"/>
                    <a:pt x="6078682" y="4281054"/>
                  </a:cubicBezTo>
                  <a:cubicBezTo>
                    <a:pt x="6127414" y="4266434"/>
                    <a:pt x="6280589" y="4261359"/>
                    <a:pt x="6296891" y="4260272"/>
                  </a:cubicBezTo>
                  <a:cubicBezTo>
                    <a:pt x="6310745" y="4256808"/>
                    <a:pt x="6324776" y="4253984"/>
                    <a:pt x="6338454" y="4249881"/>
                  </a:cubicBezTo>
                  <a:cubicBezTo>
                    <a:pt x="6359436" y="4243586"/>
                    <a:pt x="6379028" y="4231519"/>
                    <a:pt x="6400800" y="4229100"/>
                  </a:cubicBezTo>
                  <a:lnTo>
                    <a:pt x="6494318" y="4218709"/>
                  </a:lnTo>
                  <a:cubicBezTo>
                    <a:pt x="6515100" y="4211782"/>
                    <a:pt x="6537070" y="4207724"/>
                    <a:pt x="6556663" y="4197927"/>
                  </a:cubicBezTo>
                  <a:cubicBezTo>
                    <a:pt x="6570518" y="4191000"/>
                    <a:pt x="6583532" y="4182043"/>
                    <a:pt x="6598227" y="4177145"/>
                  </a:cubicBezTo>
                  <a:cubicBezTo>
                    <a:pt x="6612084" y="4172526"/>
                    <a:pt x="6723686" y="4148923"/>
                    <a:pt x="6743700" y="4135581"/>
                  </a:cubicBezTo>
                  <a:cubicBezTo>
                    <a:pt x="6803675" y="4095598"/>
                    <a:pt x="6744473" y="4131117"/>
                    <a:pt x="6837218" y="4094018"/>
                  </a:cubicBezTo>
                  <a:cubicBezTo>
                    <a:pt x="6853112" y="4087660"/>
                    <a:pt x="6898625" y="4068275"/>
                    <a:pt x="6920345" y="4062845"/>
                  </a:cubicBezTo>
                  <a:cubicBezTo>
                    <a:pt x="6937479" y="4058562"/>
                    <a:pt x="6954982" y="4055918"/>
                    <a:pt x="6972300" y="4052454"/>
                  </a:cubicBezTo>
                  <a:cubicBezTo>
                    <a:pt x="6986154" y="4045527"/>
                    <a:pt x="6999360" y="4037111"/>
                    <a:pt x="7013863" y="4031672"/>
                  </a:cubicBezTo>
                  <a:cubicBezTo>
                    <a:pt x="7027235" y="4026658"/>
                    <a:pt x="7041695" y="4025204"/>
                    <a:pt x="7055427" y="4021281"/>
                  </a:cubicBezTo>
                  <a:cubicBezTo>
                    <a:pt x="7065959" y="4018272"/>
                    <a:pt x="7076209" y="4014354"/>
                    <a:pt x="7086600" y="4010891"/>
                  </a:cubicBezTo>
                  <a:cubicBezTo>
                    <a:pt x="7096991" y="4003964"/>
                    <a:pt x="7106602" y="3995694"/>
                    <a:pt x="7117772" y="3990109"/>
                  </a:cubicBezTo>
                  <a:cubicBezTo>
                    <a:pt x="7127569" y="3985211"/>
                    <a:pt x="7141200" y="3987463"/>
                    <a:pt x="7148945" y="3979718"/>
                  </a:cubicBezTo>
                  <a:cubicBezTo>
                    <a:pt x="7270166" y="3858497"/>
                    <a:pt x="7133362" y="3955468"/>
                    <a:pt x="7221682" y="3896591"/>
                  </a:cubicBezTo>
                  <a:cubicBezTo>
                    <a:pt x="7323375" y="3744048"/>
                    <a:pt x="7220112" y="3904530"/>
                    <a:pt x="7284027" y="3792681"/>
                  </a:cubicBezTo>
                  <a:cubicBezTo>
                    <a:pt x="7296180" y="3771414"/>
                    <a:pt x="7322605" y="3737780"/>
                    <a:pt x="7335982" y="3719945"/>
                  </a:cubicBezTo>
                  <a:cubicBezTo>
                    <a:pt x="7339445" y="3706090"/>
                    <a:pt x="7341358" y="3691753"/>
                    <a:pt x="7346372" y="3678381"/>
                  </a:cubicBezTo>
                  <a:cubicBezTo>
                    <a:pt x="7363497" y="3632713"/>
                    <a:pt x="7366013" y="3644010"/>
                    <a:pt x="7387936" y="3605645"/>
                  </a:cubicBezTo>
                  <a:cubicBezTo>
                    <a:pt x="7395621" y="3592196"/>
                    <a:pt x="7402616" y="3578319"/>
                    <a:pt x="7408718" y="3564081"/>
                  </a:cubicBezTo>
                  <a:cubicBezTo>
                    <a:pt x="7413033" y="3554014"/>
                    <a:pt x="7413790" y="3542483"/>
                    <a:pt x="7419109" y="3532909"/>
                  </a:cubicBezTo>
                  <a:cubicBezTo>
                    <a:pt x="7431239" y="3511075"/>
                    <a:pt x="7460672" y="3470563"/>
                    <a:pt x="7460672" y="3470563"/>
                  </a:cubicBezTo>
                  <a:cubicBezTo>
                    <a:pt x="7476376" y="3407748"/>
                    <a:pt x="7466547" y="3442548"/>
                    <a:pt x="7491845" y="3366654"/>
                  </a:cubicBezTo>
                  <a:lnTo>
                    <a:pt x="7502236" y="3335481"/>
                  </a:lnTo>
                  <a:cubicBezTo>
                    <a:pt x="7504138" y="3310753"/>
                    <a:pt x="7507620" y="3194639"/>
                    <a:pt x="7523018" y="3148445"/>
                  </a:cubicBezTo>
                  <a:cubicBezTo>
                    <a:pt x="7527916" y="3133750"/>
                    <a:pt x="7537698" y="3121119"/>
                    <a:pt x="7543800" y="3106881"/>
                  </a:cubicBezTo>
                  <a:cubicBezTo>
                    <a:pt x="7567128" y="3052449"/>
                    <a:pt x="7540188" y="3096938"/>
                    <a:pt x="7564582" y="3023754"/>
                  </a:cubicBezTo>
                  <a:cubicBezTo>
                    <a:pt x="7569480" y="3009059"/>
                    <a:pt x="7579261" y="2996428"/>
                    <a:pt x="7585363" y="2982191"/>
                  </a:cubicBezTo>
                  <a:cubicBezTo>
                    <a:pt x="7601128" y="2945405"/>
                    <a:pt x="7593946" y="2943792"/>
                    <a:pt x="7606145" y="2899063"/>
                  </a:cubicBezTo>
                  <a:cubicBezTo>
                    <a:pt x="7611909" y="2877929"/>
                    <a:pt x="7626927" y="2836718"/>
                    <a:pt x="7626927" y="2836718"/>
                  </a:cubicBezTo>
                  <a:cubicBezTo>
                    <a:pt x="7630391" y="2812472"/>
                    <a:pt x="7632515" y="2787997"/>
                    <a:pt x="7637318" y="2763981"/>
                  </a:cubicBezTo>
                  <a:cubicBezTo>
                    <a:pt x="7639466" y="2753241"/>
                    <a:pt x="7647709" y="2743762"/>
                    <a:pt x="7647709" y="2732809"/>
                  </a:cubicBezTo>
                  <a:cubicBezTo>
                    <a:pt x="7647709" y="2677283"/>
                    <a:pt x="7645555" y="2621466"/>
                    <a:pt x="7637318" y="2566554"/>
                  </a:cubicBezTo>
                  <a:cubicBezTo>
                    <a:pt x="7635020" y="2551236"/>
                    <a:pt x="7622289" y="2539373"/>
                    <a:pt x="7616536" y="2524991"/>
                  </a:cubicBezTo>
                  <a:cubicBezTo>
                    <a:pt x="7579438" y="2432248"/>
                    <a:pt x="7614955" y="2491447"/>
                    <a:pt x="7574972" y="2431472"/>
                  </a:cubicBezTo>
                  <a:cubicBezTo>
                    <a:pt x="7570038" y="2411735"/>
                    <a:pt x="7555338" y="2355729"/>
                    <a:pt x="7554191" y="2337954"/>
                  </a:cubicBezTo>
                  <a:cubicBezTo>
                    <a:pt x="7548389" y="2248020"/>
                    <a:pt x="7551284" y="2157601"/>
                    <a:pt x="7543800" y="2067791"/>
                  </a:cubicBezTo>
                  <a:cubicBezTo>
                    <a:pt x="7540867" y="2032590"/>
                    <a:pt x="7528825" y="1998723"/>
                    <a:pt x="7523018" y="1963881"/>
                  </a:cubicBezTo>
                  <a:cubicBezTo>
                    <a:pt x="7507931" y="1873362"/>
                    <a:pt x="7517737" y="1921977"/>
                    <a:pt x="7491845" y="1818409"/>
                  </a:cubicBezTo>
                  <a:lnTo>
                    <a:pt x="7481454" y="1776845"/>
                  </a:lnTo>
                  <a:cubicBezTo>
                    <a:pt x="7477990" y="1762990"/>
                    <a:pt x="7473864" y="1749285"/>
                    <a:pt x="7471063" y="1735281"/>
                  </a:cubicBezTo>
                  <a:cubicBezTo>
                    <a:pt x="7467599" y="1717963"/>
                    <a:pt x="7465319" y="1700366"/>
                    <a:pt x="7460672" y="1683327"/>
                  </a:cubicBezTo>
                  <a:cubicBezTo>
                    <a:pt x="7454908" y="1662193"/>
                    <a:pt x="7445204" y="1642233"/>
                    <a:pt x="7439891" y="1620981"/>
                  </a:cubicBezTo>
                  <a:lnTo>
                    <a:pt x="7419109" y="1537854"/>
                  </a:lnTo>
                  <a:cubicBezTo>
                    <a:pt x="7398998" y="1336746"/>
                    <a:pt x="7425860" y="1508403"/>
                    <a:pt x="7387936" y="1381991"/>
                  </a:cubicBezTo>
                  <a:cubicBezTo>
                    <a:pt x="7383005" y="1365553"/>
                    <a:pt x="7375149" y="1307127"/>
                    <a:pt x="7367154" y="1288472"/>
                  </a:cubicBezTo>
                  <a:cubicBezTo>
                    <a:pt x="7362235" y="1276994"/>
                    <a:pt x="7353299" y="1267691"/>
                    <a:pt x="7346372" y="1257300"/>
                  </a:cubicBezTo>
                  <a:cubicBezTo>
                    <a:pt x="7333307" y="1218100"/>
                    <a:pt x="7330149" y="1199511"/>
                    <a:pt x="7294418" y="1163781"/>
                  </a:cubicBezTo>
                  <a:cubicBezTo>
                    <a:pt x="7284027" y="1153390"/>
                    <a:pt x="7272653" y="1143898"/>
                    <a:pt x="7263245" y="1132609"/>
                  </a:cubicBezTo>
                  <a:cubicBezTo>
                    <a:pt x="7255250" y="1123015"/>
                    <a:pt x="7251640" y="1109907"/>
                    <a:pt x="7242463" y="1101436"/>
                  </a:cubicBezTo>
                  <a:cubicBezTo>
                    <a:pt x="7206290" y="1068046"/>
                    <a:pt x="7162972" y="1042728"/>
                    <a:pt x="7128163" y="1007918"/>
                  </a:cubicBezTo>
                  <a:cubicBezTo>
                    <a:pt x="7117772" y="997527"/>
                    <a:pt x="7108949" y="985286"/>
                    <a:pt x="7096991" y="976745"/>
                  </a:cubicBezTo>
                  <a:cubicBezTo>
                    <a:pt x="7084386" y="967742"/>
                    <a:pt x="7068032" y="964966"/>
                    <a:pt x="7055427" y="955963"/>
                  </a:cubicBezTo>
                  <a:cubicBezTo>
                    <a:pt x="6988959" y="908487"/>
                    <a:pt x="7065329" y="934910"/>
                    <a:pt x="6972300" y="883227"/>
                  </a:cubicBezTo>
                  <a:cubicBezTo>
                    <a:pt x="6959816" y="876291"/>
                    <a:pt x="6944591" y="876300"/>
                    <a:pt x="6930736" y="872836"/>
                  </a:cubicBezTo>
                  <a:cubicBezTo>
                    <a:pt x="6850861" y="819585"/>
                    <a:pt x="6893028" y="835378"/>
                    <a:pt x="6806045" y="820881"/>
                  </a:cubicBezTo>
                  <a:cubicBezTo>
                    <a:pt x="6788727" y="813954"/>
                    <a:pt x="6770774" y="808441"/>
                    <a:pt x="6754091" y="800100"/>
                  </a:cubicBezTo>
                  <a:cubicBezTo>
                    <a:pt x="6687352" y="766731"/>
                    <a:pt x="6764454" y="787303"/>
                    <a:pt x="6670963" y="758536"/>
                  </a:cubicBezTo>
                  <a:cubicBezTo>
                    <a:pt x="6652185" y="752758"/>
                    <a:pt x="6586180" y="740013"/>
                    <a:pt x="6556663" y="727363"/>
                  </a:cubicBezTo>
                  <a:cubicBezTo>
                    <a:pt x="6542426" y="721261"/>
                    <a:pt x="6529557" y="712141"/>
                    <a:pt x="6515100" y="706581"/>
                  </a:cubicBezTo>
                  <a:cubicBezTo>
                    <a:pt x="6484431" y="694785"/>
                    <a:pt x="6452755" y="685800"/>
                    <a:pt x="6421582" y="675409"/>
                  </a:cubicBezTo>
                  <a:cubicBezTo>
                    <a:pt x="6400800" y="668482"/>
                    <a:pt x="6378829" y="664424"/>
                    <a:pt x="6359236" y="654627"/>
                  </a:cubicBezTo>
                  <a:cubicBezTo>
                    <a:pt x="6345381" y="647700"/>
                    <a:pt x="6331213" y="641368"/>
                    <a:pt x="6317672" y="633845"/>
                  </a:cubicBezTo>
                  <a:cubicBezTo>
                    <a:pt x="6300017" y="624037"/>
                    <a:pt x="6284173" y="610875"/>
                    <a:pt x="6265718" y="602672"/>
                  </a:cubicBezTo>
                  <a:cubicBezTo>
                    <a:pt x="6252668" y="596872"/>
                    <a:pt x="6237886" y="596204"/>
                    <a:pt x="6224154" y="592281"/>
                  </a:cubicBezTo>
                  <a:cubicBezTo>
                    <a:pt x="6213623" y="589272"/>
                    <a:pt x="6203049" y="586205"/>
                    <a:pt x="6192982" y="581891"/>
                  </a:cubicBezTo>
                  <a:cubicBezTo>
                    <a:pt x="6178744" y="575789"/>
                    <a:pt x="6165922" y="566548"/>
                    <a:pt x="6151418" y="561109"/>
                  </a:cubicBezTo>
                  <a:cubicBezTo>
                    <a:pt x="6138046" y="556095"/>
                    <a:pt x="6123533" y="554822"/>
                    <a:pt x="6109854" y="550718"/>
                  </a:cubicBezTo>
                  <a:cubicBezTo>
                    <a:pt x="6088872" y="544423"/>
                    <a:pt x="6068291" y="536863"/>
                    <a:pt x="6047509" y="529936"/>
                  </a:cubicBezTo>
                  <a:lnTo>
                    <a:pt x="6047509" y="529936"/>
                  </a:lnTo>
                  <a:cubicBezTo>
                    <a:pt x="5979156" y="502595"/>
                    <a:pt x="6013844" y="512812"/>
                    <a:pt x="5943600" y="498763"/>
                  </a:cubicBezTo>
                  <a:cubicBezTo>
                    <a:pt x="5929745" y="491836"/>
                    <a:pt x="5916540" y="483420"/>
                    <a:pt x="5902036" y="477981"/>
                  </a:cubicBezTo>
                  <a:cubicBezTo>
                    <a:pt x="5871931" y="466692"/>
                    <a:pt x="5827500" y="463727"/>
                    <a:pt x="5798127" y="457200"/>
                  </a:cubicBezTo>
                  <a:cubicBezTo>
                    <a:pt x="5787435" y="454824"/>
                    <a:pt x="5777758" y="448610"/>
                    <a:pt x="5766954" y="446809"/>
                  </a:cubicBezTo>
                  <a:cubicBezTo>
                    <a:pt x="5736016" y="441653"/>
                    <a:pt x="5704609" y="439882"/>
                    <a:pt x="5673436" y="436418"/>
                  </a:cubicBezTo>
                  <a:cubicBezTo>
                    <a:pt x="5659581" y="432954"/>
                    <a:pt x="5645551" y="430131"/>
                    <a:pt x="5631872" y="426027"/>
                  </a:cubicBezTo>
                  <a:cubicBezTo>
                    <a:pt x="5610890" y="419732"/>
                    <a:pt x="5591135" y="408846"/>
                    <a:pt x="5569527" y="405245"/>
                  </a:cubicBezTo>
                  <a:lnTo>
                    <a:pt x="5507182" y="394854"/>
                  </a:lnTo>
                  <a:cubicBezTo>
                    <a:pt x="5417180" y="358853"/>
                    <a:pt x="5491880" y="383644"/>
                    <a:pt x="5372100" y="363681"/>
                  </a:cubicBezTo>
                  <a:cubicBezTo>
                    <a:pt x="5322607" y="355432"/>
                    <a:pt x="5323648" y="346373"/>
                    <a:pt x="5268191" y="332509"/>
                  </a:cubicBezTo>
                  <a:cubicBezTo>
                    <a:pt x="5247751" y="327399"/>
                    <a:pt x="5226574" y="325887"/>
                    <a:pt x="5205845" y="322118"/>
                  </a:cubicBezTo>
                  <a:cubicBezTo>
                    <a:pt x="5188469" y="318959"/>
                    <a:pt x="5171267" y="314886"/>
                    <a:pt x="5153891" y="311727"/>
                  </a:cubicBezTo>
                  <a:cubicBezTo>
                    <a:pt x="5133162" y="307958"/>
                    <a:pt x="5112112" y="305906"/>
                    <a:pt x="5091545" y="301336"/>
                  </a:cubicBezTo>
                  <a:cubicBezTo>
                    <a:pt x="5080853" y="298960"/>
                    <a:pt x="5070998" y="293602"/>
                    <a:pt x="5060372" y="290945"/>
                  </a:cubicBezTo>
                  <a:cubicBezTo>
                    <a:pt x="5043238" y="286662"/>
                    <a:pt x="5025552" y="284837"/>
                    <a:pt x="5008418" y="280554"/>
                  </a:cubicBezTo>
                  <a:cubicBezTo>
                    <a:pt x="4997792" y="277897"/>
                    <a:pt x="4987812" y="273045"/>
                    <a:pt x="4977245" y="270163"/>
                  </a:cubicBezTo>
                  <a:cubicBezTo>
                    <a:pt x="4949690" y="262648"/>
                    <a:pt x="4922125" y="254982"/>
                    <a:pt x="4894118" y="249381"/>
                  </a:cubicBezTo>
                  <a:cubicBezTo>
                    <a:pt x="4811407" y="232840"/>
                    <a:pt x="4859716" y="240941"/>
                    <a:pt x="4748645" y="228600"/>
                  </a:cubicBezTo>
                  <a:cubicBezTo>
                    <a:pt x="4738254" y="225136"/>
                    <a:pt x="4728098" y="220866"/>
                    <a:pt x="4717472" y="218209"/>
                  </a:cubicBezTo>
                  <a:cubicBezTo>
                    <a:pt x="4684533" y="209974"/>
                    <a:pt x="4655952" y="208093"/>
                    <a:pt x="4623954" y="197427"/>
                  </a:cubicBezTo>
                  <a:cubicBezTo>
                    <a:pt x="4606259" y="191529"/>
                    <a:pt x="4590290" y="180303"/>
                    <a:pt x="4572000" y="176645"/>
                  </a:cubicBezTo>
                  <a:cubicBezTo>
                    <a:pt x="4537867" y="169818"/>
                    <a:pt x="4502727" y="169718"/>
                    <a:pt x="4468091" y="166254"/>
                  </a:cubicBezTo>
                  <a:cubicBezTo>
                    <a:pt x="4407423" y="146031"/>
                    <a:pt x="4466011" y="163760"/>
                    <a:pt x="4374572" y="145472"/>
                  </a:cubicBezTo>
                  <a:cubicBezTo>
                    <a:pt x="4360569" y="142671"/>
                    <a:pt x="4347012" y="137882"/>
                    <a:pt x="4333009" y="135081"/>
                  </a:cubicBezTo>
                  <a:cubicBezTo>
                    <a:pt x="4312350" y="130949"/>
                    <a:pt x="4291445" y="128154"/>
                    <a:pt x="4270663" y="124691"/>
                  </a:cubicBezTo>
                  <a:cubicBezTo>
                    <a:pt x="4253345" y="117764"/>
                    <a:pt x="4236865" y="108181"/>
                    <a:pt x="4218709" y="103909"/>
                  </a:cubicBezTo>
                  <a:cubicBezTo>
                    <a:pt x="4177692" y="94258"/>
                    <a:pt x="4135982" y="86942"/>
                    <a:pt x="4094018" y="83127"/>
                  </a:cubicBezTo>
                  <a:cubicBezTo>
                    <a:pt x="3920976" y="67396"/>
                    <a:pt x="4017909" y="74983"/>
                    <a:pt x="3803072" y="62345"/>
                  </a:cubicBezTo>
                  <a:cubicBezTo>
                    <a:pt x="3700693" y="36750"/>
                    <a:pt x="3821251" y="65375"/>
                    <a:pt x="3616036" y="31172"/>
                  </a:cubicBezTo>
                  <a:cubicBezTo>
                    <a:pt x="3595254" y="27708"/>
                    <a:pt x="3574548" y="23760"/>
                    <a:pt x="3553691" y="20781"/>
                  </a:cubicBezTo>
                  <a:cubicBezTo>
                    <a:pt x="3526047" y="16832"/>
                    <a:pt x="3498243" y="14082"/>
                    <a:pt x="3470563" y="10391"/>
                  </a:cubicBezTo>
                  <a:lnTo>
                    <a:pt x="3397827" y="0"/>
                  </a:lnTo>
                  <a:cubicBezTo>
                    <a:pt x="3214254" y="3464"/>
                    <a:pt x="3030507" y="1658"/>
                    <a:pt x="2847109" y="10391"/>
                  </a:cubicBezTo>
                  <a:cubicBezTo>
                    <a:pt x="2811827" y="12071"/>
                    <a:pt x="2776710" y="20002"/>
                    <a:pt x="2743200" y="31172"/>
                  </a:cubicBezTo>
                  <a:cubicBezTo>
                    <a:pt x="2732809" y="34636"/>
                    <a:pt x="2722931" y="40525"/>
                    <a:pt x="2712027" y="41563"/>
                  </a:cubicBezTo>
                  <a:cubicBezTo>
                    <a:pt x="2649867" y="47483"/>
                    <a:pt x="2587336" y="48490"/>
                    <a:pt x="2524991" y="51954"/>
                  </a:cubicBezTo>
                  <a:cubicBezTo>
                    <a:pt x="2507673" y="55418"/>
                    <a:pt x="2490520" y="59847"/>
                    <a:pt x="2473036" y="62345"/>
                  </a:cubicBezTo>
                  <a:cubicBezTo>
                    <a:pt x="2301228" y="86889"/>
                    <a:pt x="2126029" y="78919"/>
                    <a:pt x="1953491" y="83127"/>
                  </a:cubicBezTo>
                  <a:cubicBezTo>
                    <a:pt x="1905000" y="86591"/>
                    <a:pt x="1855971" y="85526"/>
                    <a:pt x="1808018" y="93518"/>
                  </a:cubicBezTo>
                  <a:cubicBezTo>
                    <a:pt x="1792739" y="96065"/>
                    <a:pt x="1781291" y="109849"/>
                    <a:pt x="1766454" y="114300"/>
                  </a:cubicBezTo>
                  <a:cubicBezTo>
                    <a:pt x="1746274" y="120354"/>
                    <a:pt x="1724768" y="120559"/>
                    <a:pt x="1704109" y="124691"/>
                  </a:cubicBezTo>
                  <a:cubicBezTo>
                    <a:pt x="1690105" y="127492"/>
                    <a:pt x="1676224" y="130977"/>
                    <a:pt x="1662545" y="135081"/>
                  </a:cubicBezTo>
                  <a:cubicBezTo>
                    <a:pt x="1641563" y="141375"/>
                    <a:pt x="1621680" y="151567"/>
                    <a:pt x="1600200" y="155863"/>
                  </a:cubicBezTo>
                  <a:lnTo>
                    <a:pt x="1548245" y="166254"/>
                  </a:lnTo>
                  <a:cubicBezTo>
                    <a:pt x="1534391" y="173181"/>
                    <a:pt x="1521185" y="181597"/>
                    <a:pt x="1506682" y="187036"/>
                  </a:cubicBezTo>
                  <a:cubicBezTo>
                    <a:pt x="1493310" y="192050"/>
                    <a:pt x="1478797" y="193323"/>
                    <a:pt x="1465118" y="197427"/>
                  </a:cubicBezTo>
                  <a:cubicBezTo>
                    <a:pt x="1446258" y="203085"/>
                    <a:pt x="1371018" y="227973"/>
                    <a:pt x="1350818" y="238991"/>
                  </a:cubicBezTo>
                  <a:cubicBezTo>
                    <a:pt x="1328891" y="250951"/>
                    <a:pt x="1312703" y="274496"/>
                    <a:pt x="1288472" y="280554"/>
                  </a:cubicBezTo>
                  <a:cubicBezTo>
                    <a:pt x="1274618" y="284018"/>
                    <a:pt x="1260280" y="285931"/>
                    <a:pt x="1246909" y="290945"/>
                  </a:cubicBezTo>
                  <a:cubicBezTo>
                    <a:pt x="1232405" y="296384"/>
                    <a:pt x="1220040" y="306829"/>
                    <a:pt x="1205345" y="311727"/>
                  </a:cubicBezTo>
                  <a:cubicBezTo>
                    <a:pt x="1188590" y="317312"/>
                    <a:pt x="1170525" y="317835"/>
                    <a:pt x="1153391" y="322118"/>
                  </a:cubicBezTo>
                  <a:cubicBezTo>
                    <a:pt x="1142765" y="324775"/>
                    <a:pt x="1132750" y="329500"/>
                    <a:pt x="1122218" y="332509"/>
                  </a:cubicBezTo>
                  <a:cubicBezTo>
                    <a:pt x="1108486" y="336432"/>
                    <a:pt x="1094509" y="339436"/>
                    <a:pt x="1080654" y="342900"/>
                  </a:cubicBezTo>
                  <a:cubicBezTo>
                    <a:pt x="991317" y="402457"/>
                    <a:pt x="1104352" y="331050"/>
                    <a:pt x="1018309" y="374072"/>
                  </a:cubicBezTo>
                  <a:cubicBezTo>
                    <a:pt x="1007139" y="379657"/>
                    <a:pt x="998306" y="389269"/>
                    <a:pt x="987136" y="394854"/>
                  </a:cubicBezTo>
                  <a:cubicBezTo>
                    <a:pt x="977339" y="399752"/>
                    <a:pt x="966219" y="401399"/>
                    <a:pt x="955963" y="405245"/>
                  </a:cubicBezTo>
                  <a:cubicBezTo>
                    <a:pt x="938499" y="411794"/>
                    <a:pt x="920692" y="417685"/>
                    <a:pt x="904009" y="426027"/>
                  </a:cubicBezTo>
                  <a:cubicBezTo>
                    <a:pt x="832251" y="461906"/>
                    <a:pt x="917774" y="435575"/>
                    <a:pt x="831272" y="457200"/>
                  </a:cubicBezTo>
                  <a:cubicBezTo>
                    <a:pt x="817418" y="467591"/>
                    <a:pt x="803896" y="478441"/>
                    <a:pt x="789709" y="488372"/>
                  </a:cubicBezTo>
                  <a:cubicBezTo>
                    <a:pt x="769247" y="502695"/>
                    <a:pt x="747344" y="514950"/>
                    <a:pt x="727363" y="529936"/>
                  </a:cubicBezTo>
                  <a:cubicBezTo>
                    <a:pt x="701292" y="549490"/>
                    <a:pt x="649049" y="589874"/>
                    <a:pt x="623454" y="602672"/>
                  </a:cubicBezTo>
                  <a:cubicBezTo>
                    <a:pt x="609600" y="609599"/>
                    <a:pt x="594495" y="614451"/>
                    <a:pt x="581891" y="623454"/>
                  </a:cubicBezTo>
                  <a:cubicBezTo>
                    <a:pt x="569933" y="631995"/>
                    <a:pt x="562007" y="645219"/>
                    <a:pt x="550718" y="654627"/>
                  </a:cubicBezTo>
                  <a:cubicBezTo>
                    <a:pt x="541124" y="662622"/>
                    <a:pt x="529707" y="668150"/>
                    <a:pt x="519545" y="675409"/>
                  </a:cubicBezTo>
                  <a:cubicBezTo>
                    <a:pt x="505453" y="685475"/>
                    <a:pt x="492668" y="697403"/>
                    <a:pt x="477982" y="706581"/>
                  </a:cubicBezTo>
                  <a:cubicBezTo>
                    <a:pt x="437330" y="731989"/>
                    <a:pt x="439566" y="719544"/>
                    <a:pt x="405245" y="748145"/>
                  </a:cubicBezTo>
                  <a:cubicBezTo>
                    <a:pt x="393956" y="757553"/>
                    <a:pt x="386030" y="770777"/>
                    <a:pt x="374072" y="779318"/>
                  </a:cubicBezTo>
                  <a:cubicBezTo>
                    <a:pt x="361468" y="788321"/>
                    <a:pt x="345791" y="792131"/>
                    <a:pt x="332509" y="800100"/>
                  </a:cubicBezTo>
                  <a:cubicBezTo>
                    <a:pt x="289909" y="825660"/>
                    <a:pt x="235814" y="862015"/>
                    <a:pt x="207818" y="904009"/>
                  </a:cubicBezTo>
                  <a:lnTo>
                    <a:pt x="166254" y="966354"/>
                  </a:lnTo>
                  <a:cubicBezTo>
                    <a:pt x="144278" y="1054259"/>
                    <a:pt x="174215" y="964805"/>
                    <a:pt x="124691" y="1039091"/>
                  </a:cubicBezTo>
                  <a:cubicBezTo>
                    <a:pt x="84540" y="1099317"/>
                    <a:pt x="152842" y="1044568"/>
                    <a:pt x="83127" y="1091045"/>
                  </a:cubicBezTo>
                  <a:cubicBezTo>
                    <a:pt x="58396" y="1165238"/>
                    <a:pt x="74497" y="1135164"/>
                    <a:pt x="41563" y="1184563"/>
                  </a:cubicBezTo>
                  <a:cubicBezTo>
                    <a:pt x="38099" y="1205345"/>
                    <a:pt x="35742" y="1226342"/>
                    <a:pt x="31172" y="1246909"/>
                  </a:cubicBezTo>
                  <a:cubicBezTo>
                    <a:pt x="28796" y="1257601"/>
                    <a:pt x="21487" y="1267151"/>
                    <a:pt x="20782" y="1278081"/>
                  </a:cubicBezTo>
                  <a:cubicBezTo>
                    <a:pt x="-5021" y="1678039"/>
                    <a:pt x="29528" y="1454208"/>
                    <a:pt x="0" y="1631372"/>
                  </a:cubicBezTo>
                  <a:cubicBezTo>
                    <a:pt x="3464" y="1724890"/>
                    <a:pt x="1919" y="1818729"/>
                    <a:pt x="10391" y="1911927"/>
                  </a:cubicBezTo>
                  <a:cubicBezTo>
                    <a:pt x="12374" y="1933743"/>
                    <a:pt x="26876" y="1952792"/>
                    <a:pt x="31172" y="1974272"/>
                  </a:cubicBezTo>
                  <a:cubicBezTo>
                    <a:pt x="44364" y="2040231"/>
                    <a:pt x="37280" y="2009093"/>
                    <a:pt x="51954" y="2067791"/>
                  </a:cubicBezTo>
                  <a:cubicBezTo>
                    <a:pt x="55418" y="2337954"/>
                    <a:pt x="55989" y="2608170"/>
                    <a:pt x="62345" y="2878281"/>
                  </a:cubicBezTo>
                  <a:cubicBezTo>
                    <a:pt x="62921" y="2902766"/>
                    <a:pt x="69499" y="2926741"/>
                    <a:pt x="72736" y="2951018"/>
                  </a:cubicBezTo>
                  <a:cubicBezTo>
                    <a:pt x="83233" y="3029742"/>
                    <a:pt x="78969" y="3020631"/>
                    <a:pt x="93518" y="3086100"/>
                  </a:cubicBezTo>
                  <a:cubicBezTo>
                    <a:pt x="96616" y="3100041"/>
                    <a:pt x="99805" y="3113985"/>
                    <a:pt x="103909" y="3127663"/>
                  </a:cubicBezTo>
                  <a:cubicBezTo>
                    <a:pt x="110204" y="3148645"/>
                    <a:pt x="120395" y="3168528"/>
                    <a:pt x="124691" y="3190009"/>
                  </a:cubicBezTo>
                  <a:lnTo>
                    <a:pt x="135082" y="3241963"/>
                  </a:lnTo>
                  <a:cubicBezTo>
                    <a:pt x="150089" y="3407059"/>
                    <a:pt x="147781" y="3305467"/>
                    <a:pt x="135082" y="3470563"/>
                  </a:cubicBezTo>
                  <a:cubicBezTo>
                    <a:pt x="121739" y="3644025"/>
                    <a:pt x="141625" y="3575626"/>
                    <a:pt x="114300" y="3657600"/>
                  </a:cubicBezTo>
                  <a:cubicBezTo>
                    <a:pt x="110836" y="3681845"/>
                    <a:pt x="108712" y="3706320"/>
                    <a:pt x="103909" y="3730336"/>
                  </a:cubicBezTo>
                  <a:cubicBezTo>
                    <a:pt x="101761" y="3741076"/>
                    <a:pt x="96527" y="3750977"/>
                    <a:pt x="93518" y="3761509"/>
                  </a:cubicBezTo>
                  <a:cubicBezTo>
                    <a:pt x="83734" y="3795751"/>
                    <a:pt x="79879" y="3819312"/>
                    <a:pt x="72736" y="3855027"/>
                  </a:cubicBezTo>
                  <a:cubicBezTo>
                    <a:pt x="77527" y="3965212"/>
                    <a:pt x="75623" y="4069773"/>
                    <a:pt x="93518" y="4177145"/>
                  </a:cubicBezTo>
                  <a:cubicBezTo>
                    <a:pt x="117132" y="4318826"/>
                    <a:pt x="89593" y="4041836"/>
                    <a:pt x="124691" y="4322618"/>
                  </a:cubicBezTo>
                  <a:cubicBezTo>
                    <a:pt x="143563" y="4473590"/>
                    <a:pt x="124879" y="4351204"/>
                    <a:pt x="145472" y="4447309"/>
                  </a:cubicBezTo>
                  <a:cubicBezTo>
                    <a:pt x="152873" y="4481847"/>
                    <a:pt x="166254" y="4551218"/>
                    <a:pt x="166254" y="4551218"/>
                  </a:cubicBezTo>
                  <a:cubicBezTo>
                    <a:pt x="169718" y="4603172"/>
                    <a:pt x="170441" y="4655382"/>
                    <a:pt x="176645" y="4707081"/>
                  </a:cubicBezTo>
                  <a:cubicBezTo>
                    <a:pt x="180854" y="4742152"/>
                    <a:pt x="197427" y="4810991"/>
                    <a:pt x="197427" y="4810991"/>
                  </a:cubicBezTo>
                  <a:cubicBezTo>
                    <a:pt x="200891" y="4859482"/>
                    <a:pt x="195292" y="4909490"/>
                    <a:pt x="207818" y="4956463"/>
                  </a:cubicBezTo>
                  <a:cubicBezTo>
                    <a:pt x="210640" y="4967046"/>
                    <a:pt x="238991" y="4966854"/>
                    <a:pt x="238991" y="4966854"/>
                  </a:cubicBezTo>
                  <a:lnTo>
                    <a:pt x="197427" y="4935681"/>
                  </a:lnTo>
                  <a:close/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6773758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74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75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Problems</a:t>
            </a:r>
            <a:endParaRPr lang="en-US" dirty="0"/>
          </a:p>
        </p:txBody>
      </p:sp>
      <p:pic>
        <p:nvPicPr>
          <p:cNvPr id="4100" name="Picture 4" descr="image">
            <a:extLst>
              <a:ext uri="{FF2B5EF4-FFF2-40B4-BE49-F238E27FC236}">
                <a16:creationId xmlns:a16="http://schemas.microsoft.com/office/drawing/2014/main" id="{C4ED1C57-725E-4BC1-A5D9-91C3489B9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00" y="1523603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">
            <a:extLst>
              <a:ext uri="{FF2B5EF4-FFF2-40B4-BE49-F238E27FC236}">
                <a16:creationId xmlns:a16="http://schemas.microsoft.com/office/drawing/2014/main" id="{4B34B3AA-1253-4067-A93A-115C84B48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000" y="1523603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image">
            <a:extLst>
              <a:ext uri="{FF2B5EF4-FFF2-40B4-BE49-F238E27FC236}">
                <a16:creationId xmlns:a16="http://schemas.microsoft.com/office/drawing/2014/main" id="{93E8C7ED-0C41-4B7A-813F-499125D51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00" y="4074397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image">
            <a:extLst>
              <a:ext uri="{FF2B5EF4-FFF2-40B4-BE49-F238E27FC236}">
                <a16:creationId xmlns:a16="http://schemas.microsoft.com/office/drawing/2014/main" id="{9219C68E-06B5-4144-8001-6A0642EC2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000" y="4074397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image">
            <a:extLst>
              <a:ext uri="{FF2B5EF4-FFF2-40B4-BE49-F238E27FC236}">
                <a16:creationId xmlns:a16="http://schemas.microsoft.com/office/drawing/2014/main" id="{8F1EEFFC-9F1C-495E-B969-0FDD9C6BB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000" y="1523603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733057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71F67-C50C-4397-A9DF-2BF704982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do not tell us which one is drifting,</a:t>
            </a:r>
          </a:p>
          <a:p>
            <a:r>
              <a:rPr lang="en-US" dirty="0"/>
              <a:t>If they both drift the same way, we do not even see it.</a:t>
            </a:r>
          </a:p>
        </p:txBody>
      </p:sp>
    </p:spTree>
    <p:extLst>
      <p:ext uri="{BB962C8B-B14F-4D97-AF65-F5344CB8AC3E}">
        <p14:creationId xmlns:p14="http://schemas.microsoft.com/office/powerpoint/2010/main" val="978862081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BE5A-1536-4D46-8A17-B935004F1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Situation: multiple barometers at a distance and different altitude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47664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 algn="ctr">
                  <a:buNone/>
                </a:pPr>
                <a:r>
                  <a:rPr lang="en-US" sz="2000" dirty="0"/>
                  <a:t>and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 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ℬ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∖ </m:t>
                      </m:r>
                      <m:r>
                        <m:rPr>
                          <m:sty m:val="p"/>
                        </m:rP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Subtract yields: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b="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b="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𝑋𝑌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sub>
                    </m:sSub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𝑋𝑌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sub>
                    </m:sSub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0" indent="0" algn="ctr">
                  <a:buNone/>
                </a:pPr>
                <a:endParaRPr lang="en-US" sz="2000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US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𝑋𝑌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sub>
                    </m:sSub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0" indent="0" algn="ctr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47664" cy="4351338"/>
              </a:xfrm>
              <a:blipFill>
                <a:blip r:embed="rId3"/>
                <a:stretch>
                  <a:fillRect l="-624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2674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13944F-2BD0-4E1E-B272-9354C4EA4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4993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pressure 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Theory and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187945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 descr="A picture containing room&#10;&#10;Description automatically generated">
            <a:extLst>
              <a:ext uri="{FF2B5EF4-FFF2-40B4-BE49-F238E27FC236}">
                <a16:creationId xmlns:a16="http://schemas.microsoft.com/office/drawing/2014/main" id="{7014653E-8364-4A7D-ABB6-61D1129D9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8506080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 descr="A picture containing fence, room&#10;&#10;Description automatically generated">
            <a:extLst>
              <a:ext uri="{FF2B5EF4-FFF2-40B4-BE49-F238E27FC236}">
                <a16:creationId xmlns:a16="http://schemas.microsoft.com/office/drawing/2014/main" id="{4AFBE88B-6210-443D-B9C0-7C387388F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430682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F2435D0-CFB2-4998-BE8A-808E4ADD17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9972108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 descr="A close up of an animal&#10;&#10;Description automatically generated">
            <a:extLst>
              <a:ext uri="{FF2B5EF4-FFF2-40B4-BE49-F238E27FC236}">
                <a16:creationId xmlns:a16="http://schemas.microsoft.com/office/drawing/2014/main" id="{DAF7C7FE-22F7-426A-AFB7-686550BBE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6415859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699ED65-EC96-4569-9DA8-EFA334880F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BD451E86-8DD5-4DDA-B2F2-BBACF57F1C97}"/>
              </a:ext>
            </a:extLst>
          </p:cNvPr>
          <p:cNvSpPr/>
          <p:nvPr/>
        </p:nvSpPr>
        <p:spPr>
          <a:xfrm>
            <a:off x="9657311" y="422564"/>
            <a:ext cx="2304184" cy="1403061"/>
          </a:xfrm>
          <a:prstGeom prst="cloudCallout">
            <a:avLst>
              <a:gd name="adj1" fmla="val -59326"/>
              <a:gd name="adj2" fmla="val 2043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Temperature pattern in blue: positively correlated.</a:t>
            </a:r>
          </a:p>
        </p:txBody>
      </p:sp>
    </p:spTree>
    <p:extLst>
      <p:ext uri="{BB962C8B-B14F-4D97-AF65-F5344CB8AC3E}">
        <p14:creationId xmlns:p14="http://schemas.microsoft.com/office/powerpoint/2010/main" val="38644239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 descr="A close up of a flag&#10;&#10;Description automatically generated">
            <a:extLst>
              <a:ext uri="{FF2B5EF4-FFF2-40B4-BE49-F238E27FC236}">
                <a16:creationId xmlns:a16="http://schemas.microsoft.com/office/drawing/2014/main" id="{C2D4BC5D-81B5-4F32-BCF8-FF2896ACD1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9C590D39-6C0C-4FAD-84DD-C5000F44A3AE}"/>
              </a:ext>
            </a:extLst>
          </p:cNvPr>
          <p:cNvSpPr/>
          <p:nvPr/>
        </p:nvSpPr>
        <p:spPr>
          <a:xfrm>
            <a:off x="201584" y="1635703"/>
            <a:ext cx="2304184" cy="1403061"/>
          </a:xfrm>
          <a:prstGeom prst="cloudCallout">
            <a:avLst>
              <a:gd name="adj1" fmla="val 69197"/>
              <a:gd name="adj2" fmla="val 159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You never see barometers first oscillating and then stabilizing.</a:t>
            </a:r>
          </a:p>
        </p:txBody>
      </p:sp>
    </p:spTree>
    <p:extLst>
      <p:ext uri="{BB962C8B-B14F-4D97-AF65-F5344CB8AC3E}">
        <p14:creationId xmlns:p14="http://schemas.microsoft.com/office/powerpoint/2010/main" val="37461063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6183FE-0432-4B7B-8C85-11E89A47C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7621853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0026AF5-6EA5-4C6A-B845-6E3DFB632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3A5C7D80-0D3F-43F3-B8D5-B90D6C869B25}"/>
              </a:ext>
            </a:extLst>
          </p:cNvPr>
          <p:cNvSpPr/>
          <p:nvPr/>
        </p:nvSpPr>
        <p:spPr>
          <a:xfrm>
            <a:off x="9657311" y="422564"/>
            <a:ext cx="2304184" cy="1403061"/>
          </a:xfrm>
          <a:prstGeom prst="cloudCallout">
            <a:avLst>
              <a:gd name="adj1" fmla="val -59326"/>
              <a:gd name="adj2" fmla="val 2043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Temperature pattern in blue: negatively correlated.</a:t>
            </a:r>
          </a:p>
        </p:txBody>
      </p:sp>
    </p:spTree>
    <p:extLst>
      <p:ext uri="{BB962C8B-B14F-4D97-AF65-F5344CB8AC3E}">
        <p14:creationId xmlns:p14="http://schemas.microsoft.com/office/powerpoint/2010/main" val="15278419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9D8310-6F81-4C13-B671-91296FC52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0397064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F4DEDB-B7B7-4C08-B509-DC91150975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627208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pressure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Model for pressure based on ideal gas law: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box>
                        <m:box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</m:e>
                      </m:box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And Bernoulli’s equation: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 depend on: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b="1" dirty="0"/>
                  <a:t>Altitude</a:t>
                </a:r>
                <a:endParaRPr lang="en-US" b="1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b="1" dirty="0"/>
                  <a:t>Temperature</a:t>
                </a:r>
              </a:p>
              <a:p>
                <a:pPr lvl="1"/>
                <a:r>
                  <a:rPr lang="en-US" b="1" dirty="0"/>
                  <a:t>Humidity</a:t>
                </a: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Flow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12" t="-3221" b="-8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7197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28800AC-123D-4AB0-91C3-3F1D3A946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2CA2443-6D36-4037-B67D-99DB6FB09E85}"/>
              </a:ext>
            </a:extLst>
          </p:cNvPr>
          <p:cNvSpPr/>
          <p:nvPr/>
        </p:nvSpPr>
        <p:spPr>
          <a:xfrm>
            <a:off x="9756037" y="355095"/>
            <a:ext cx="2304184" cy="1403061"/>
          </a:xfrm>
          <a:prstGeom prst="cloudCallout">
            <a:avLst>
              <a:gd name="adj1" fmla="val -59326"/>
              <a:gd name="adj2" fmla="val 2043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Sometimes negative, sometimes positive correlation?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9D68516-1592-40F4-9FC4-667D56453DDF}"/>
              </a:ext>
            </a:extLst>
          </p:cNvPr>
          <p:cNvSpPr/>
          <p:nvPr/>
        </p:nvSpPr>
        <p:spPr>
          <a:xfrm>
            <a:off x="6629400" y="4686300"/>
            <a:ext cx="997527" cy="11949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D2EEA4-8331-458B-AD6C-196A9A74644F}"/>
              </a:ext>
            </a:extLst>
          </p:cNvPr>
          <p:cNvSpPr/>
          <p:nvPr/>
        </p:nvSpPr>
        <p:spPr>
          <a:xfrm>
            <a:off x="8188036" y="4197927"/>
            <a:ext cx="1184564" cy="180801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310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C9396E4-8E25-44A9-A686-AFC08CA22E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999084B3-9F91-47DA-8D5F-8CE67E6FF0EE}"/>
              </a:ext>
            </a:extLst>
          </p:cNvPr>
          <p:cNvSpPr/>
          <p:nvPr/>
        </p:nvSpPr>
        <p:spPr>
          <a:xfrm>
            <a:off x="9756037" y="355095"/>
            <a:ext cx="2304184" cy="1403061"/>
          </a:xfrm>
          <a:prstGeom prst="cloudCallout">
            <a:avLst>
              <a:gd name="adj1" fmla="val -59326"/>
              <a:gd name="adj2" fmla="val 2043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Temperature peaks not in sync at the end.</a:t>
            </a:r>
          </a:p>
        </p:txBody>
      </p:sp>
    </p:spTree>
    <p:extLst>
      <p:ext uri="{BB962C8B-B14F-4D97-AF65-F5344CB8AC3E}">
        <p14:creationId xmlns:p14="http://schemas.microsoft.com/office/powerpoint/2010/main" val="4437812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F1FF671-5979-47DB-ACD3-E275DE3D4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35295B9-C28C-42CA-9E46-585232C17558}"/>
              </a:ext>
            </a:extLst>
          </p:cNvPr>
          <p:cNvSpPr/>
          <p:nvPr/>
        </p:nvSpPr>
        <p:spPr>
          <a:xfrm>
            <a:off x="9556288" y="230188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This one is still good.</a:t>
            </a:r>
          </a:p>
        </p:txBody>
      </p:sp>
    </p:spTree>
    <p:extLst>
      <p:ext uri="{BB962C8B-B14F-4D97-AF65-F5344CB8AC3E}">
        <p14:creationId xmlns:p14="http://schemas.microsoft.com/office/powerpoint/2010/main" val="21880522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 descr="A picture containing group&#10;&#10;Description automatically generated">
            <a:extLst>
              <a:ext uri="{FF2B5EF4-FFF2-40B4-BE49-F238E27FC236}">
                <a16:creationId xmlns:a16="http://schemas.microsoft.com/office/drawing/2014/main" id="{4E733FE2-BFA7-4E0D-A2C9-66B1E964E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6105869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B9BD293-5CAA-4E68-A7A6-D47CE9CE16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2995417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4FC269-A8B0-4CD2-99B4-D7AFA1EA9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35295B9-C28C-42CA-9E46-585232C17558}"/>
              </a:ext>
            </a:extLst>
          </p:cNvPr>
          <p:cNvSpPr/>
          <p:nvPr/>
        </p:nvSpPr>
        <p:spPr>
          <a:xfrm>
            <a:off x="9556288" y="230188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Old but also still good.</a:t>
            </a:r>
          </a:p>
        </p:txBody>
      </p:sp>
    </p:spTree>
    <p:extLst>
      <p:ext uri="{BB962C8B-B14F-4D97-AF65-F5344CB8AC3E}">
        <p14:creationId xmlns:p14="http://schemas.microsoft.com/office/powerpoint/2010/main" val="30837561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133984-9E6E-4415-ABB2-8B2197242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5503505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046C8F1-385B-4131-B670-2BDC567E7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734429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DD9AA5-89DC-4ABA-9760-EC2447C77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0495564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093604E-017A-46F4-BF46-892E48F7FA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629693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Altitude</a:t>
            </a:r>
            <a:br>
              <a:rPr lang="en-US" dirty="0"/>
            </a:br>
            <a:r>
              <a:rPr lang="en-US" sz="1800" dirty="0">
                <a:hlinkClick r:id="rId3"/>
              </a:rPr>
              <a:t>Barometric formula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2" name="Picture 4" descr="image">
            <a:extLst>
              <a:ext uri="{FF2B5EF4-FFF2-40B4-BE49-F238E27FC236}">
                <a16:creationId xmlns:a16="http://schemas.microsoft.com/office/drawing/2014/main" id="{9692598E-C6EF-4FCC-9CDE-829CFC77A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4641471" cy="115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B13DE69-EF60-450F-849C-AD15C542C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7619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B7B186-7D60-4AC3-87E2-AEC2898AC3B4}"/>
              </a:ext>
            </a:extLst>
          </p:cNvPr>
          <p:cNvSpPr/>
          <p:nvPr/>
        </p:nvSpPr>
        <p:spPr>
          <a:xfrm>
            <a:off x="838201" y="5345966"/>
            <a:ext cx="105155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Around sea-level, an increase of 100 m in altitude corresponds to a decrease of 12 cmH2O in air pressure.</a:t>
            </a:r>
          </a:p>
        </p:txBody>
      </p:sp>
    </p:spTree>
    <p:extLst>
      <p:ext uri="{BB962C8B-B14F-4D97-AF65-F5344CB8AC3E}">
        <p14:creationId xmlns:p14="http://schemas.microsoft.com/office/powerpoint/2010/main" val="41200072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9441DE-2138-48FB-9C26-0666F8FD4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199670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6FEFE95-BE31-4D36-88DE-2A8561A1F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2526557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B919559-7827-4466-A6F2-176D88AB06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68ABB0B2-8E58-4BE3-85B0-10204247512D}"/>
              </a:ext>
            </a:extLst>
          </p:cNvPr>
          <p:cNvSpPr/>
          <p:nvPr/>
        </p:nvSpPr>
        <p:spPr>
          <a:xfrm>
            <a:off x="9649806" y="365125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Very old but still “OK”? The oscillations are not all that big. Why?</a:t>
            </a:r>
          </a:p>
        </p:txBody>
      </p:sp>
    </p:spTree>
    <p:extLst>
      <p:ext uri="{BB962C8B-B14F-4D97-AF65-F5344CB8AC3E}">
        <p14:creationId xmlns:p14="http://schemas.microsoft.com/office/powerpoint/2010/main" val="12654674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EFA1287B-E7EB-486F-AB52-1CE2324E8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485250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21E6270-C83C-42E9-B369-95E040DA73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88497961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3DE2BA3-24DC-40AA-9DE2-80C0C31FEE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EE9F763-640E-42B0-A61A-778FF6438CB2}"/>
              </a:ext>
            </a:extLst>
          </p:cNvPr>
          <p:cNvSpPr/>
          <p:nvPr/>
        </p:nvSpPr>
        <p:spPr>
          <a:xfrm>
            <a:off x="9649806" y="365125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Where will it end?</a:t>
            </a:r>
          </a:p>
        </p:txBody>
      </p:sp>
    </p:spTree>
    <p:extLst>
      <p:ext uri="{BB962C8B-B14F-4D97-AF65-F5344CB8AC3E}">
        <p14:creationId xmlns:p14="http://schemas.microsoft.com/office/powerpoint/2010/main" val="227221222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9FDA862-5A7A-4097-98AC-4788AA3247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EE9F763-640E-42B0-A61A-778FF6438CB2}"/>
              </a:ext>
            </a:extLst>
          </p:cNvPr>
          <p:cNvSpPr/>
          <p:nvPr/>
        </p:nvSpPr>
        <p:spPr>
          <a:xfrm>
            <a:off x="9649806" y="365125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What happened?</a:t>
            </a:r>
          </a:p>
        </p:txBody>
      </p:sp>
    </p:spTree>
    <p:extLst>
      <p:ext uri="{BB962C8B-B14F-4D97-AF65-F5344CB8AC3E}">
        <p14:creationId xmlns:p14="http://schemas.microsoft.com/office/powerpoint/2010/main" val="361720634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4770BC7-95AC-4EA3-8756-E165D5011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649806" y="365125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Calibration test could verify this one is too low currently?</a:t>
            </a:r>
          </a:p>
        </p:txBody>
      </p:sp>
    </p:spTree>
    <p:extLst>
      <p:ext uri="{BB962C8B-B14F-4D97-AF65-F5344CB8AC3E}">
        <p14:creationId xmlns:p14="http://schemas.microsoft.com/office/powerpoint/2010/main" val="2151041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1419D389-0C5F-475D-8E57-CDDCF1D2A7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5659697" y="175203"/>
            <a:ext cx="2304184" cy="1403061"/>
          </a:xfrm>
          <a:prstGeom prst="cloudCallout">
            <a:avLst>
              <a:gd name="adj1" fmla="val -51209"/>
              <a:gd name="adj2" fmla="val 1132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This one “was” new? </a:t>
            </a:r>
            <a:br>
              <a:rPr lang="en-US" sz="1400" dirty="0"/>
            </a:br>
            <a:r>
              <a:rPr lang="en-US" sz="1400" dirty="0"/>
              <a:t>Now unstable?</a:t>
            </a:r>
          </a:p>
        </p:txBody>
      </p:sp>
    </p:spTree>
    <p:extLst>
      <p:ext uri="{BB962C8B-B14F-4D97-AF65-F5344CB8AC3E}">
        <p14:creationId xmlns:p14="http://schemas.microsoft.com/office/powerpoint/2010/main" val="38963369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FCEE35D6-28B2-4D96-9C8F-A2DC29F68B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51209"/>
              <a:gd name="adj2" fmla="val 1132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1756197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Altitude</a:t>
            </a:r>
            <a:br>
              <a:rPr lang="en-US" dirty="0"/>
            </a:br>
            <a:r>
              <a:rPr lang="en-US" sz="1800" dirty="0">
                <a:hlinkClick r:id="rId3"/>
              </a:rPr>
              <a:t>Barometric formula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>
            <a:hlinkClick r:id="rId3"/>
            <a:extLst>
              <a:ext uri="{FF2B5EF4-FFF2-40B4-BE49-F238E27FC236}">
                <a16:creationId xmlns:a16="http://schemas.microsoft.com/office/drawing/2014/main" id="{E404D6E0-4562-408D-906A-BC6EF6724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715294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17766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4A2FC7-D640-45C1-B6FA-B95B2469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45798"/>
              <a:gd name="adj2" fmla="val 97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14713735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A818A9D-21F0-43AA-ADA4-119D94359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45798"/>
              <a:gd name="adj2" fmla="val 97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39344640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lose up of a map&#10;&#10;Description automatically generated">
            <a:extLst>
              <a:ext uri="{FF2B5EF4-FFF2-40B4-BE49-F238E27FC236}">
                <a16:creationId xmlns:a16="http://schemas.microsoft.com/office/drawing/2014/main" id="{D5A16927-727F-446C-BADB-8715D39A1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45798"/>
              <a:gd name="adj2" fmla="val 97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712979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AB9AD1C-5438-47C3-94D5-94CA50515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45798"/>
              <a:gd name="adj2" fmla="val 97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31186653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B3E0B1E6-3154-4CEB-AF6D-21326411108F}"/>
              </a:ext>
            </a:extLst>
          </p:cNvPr>
          <p:cNvGrpSpPr>
            <a:grpSpLocks noChangeAspect="1"/>
          </p:cNvGrpSpPr>
          <p:nvPr/>
        </p:nvGrpSpPr>
        <p:grpSpPr>
          <a:xfrm>
            <a:off x="9312000" y="70688"/>
            <a:ext cx="2880000" cy="1620000"/>
            <a:chOff x="8988136" y="124691"/>
            <a:chExt cx="3023883" cy="1700934"/>
          </a:xfrm>
        </p:grpSpPr>
        <p:pic>
          <p:nvPicPr>
            <p:cNvPr id="7" name="Picture 6" descr="A close up of a flower&#10;&#10;Description automatically generated">
              <a:extLst>
                <a:ext uri="{FF2B5EF4-FFF2-40B4-BE49-F238E27FC236}">
                  <a16:creationId xmlns:a16="http://schemas.microsoft.com/office/drawing/2014/main" id="{0EA0B2C0-FD66-4D55-A7D2-B24DF711F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88136" y="124691"/>
              <a:ext cx="3023883" cy="1700934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DF8909-49A6-455B-86E0-938EDC5734C0}"/>
                </a:ext>
              </a:extLst>
            </p:cNvPr>
            <p:cNvSpPr/>
            <p:nvPr/>
          </p:nvSpPr>
          <p:spPr>
            <a:xfrm>
              <a:off x="9144000" y="1059872"/>
              <a:ext cx="758536" cy="63081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80E0CC1-E5AD-415A-BD9E-7D64ED61F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000" y="5238000"/>
            <a:ext cx="2879999" cy="16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comparison: 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Universal way of matching barometers on timestamps.</a:t>
            </a:r>
          </a:p>
          <a:p>
            <a:pPr lvl="1"/>
            <a:r>
              <a:rPr lang="en-US" dirty="0"/>
              <a:t>Truncation: 12h</a:t>
            </a:r>
          </a:p>
          <a:p>
            <a:pPr lvl="2"/>
            <a:r>
              <a:rPr lang="en-US" dirty="0"/>
              <a:t>E.g. observation at 2019-02-02 13:05:00 UTC is truncated to 2019-02-02 12:00:00 UTC</a:t>
            </a:r>
          </a:p>
          <a:p>
            <a:pPr lvl="1"/>
            <a:r>
              <a:rPr lang="en-US" dirty="0"/>
              <a:t>Averaging over truncated values.</a:t>
            </a:r>
          </a:p>
          <a:p>
            <a:pPr lvl="1"/>
            <a:endParaRPr lang="en-US" dirty="0"/>
          </a:p>
          <a:p>
            <a:r>
              <a:rPr lang="en-US" dirty="0"/>
              <a:t>Missing values for barometers are a potential problem.</a:t>
            </a:r>
          </a:p>
          <a:p>
            <a:pPr lvl="1"/>
            <a:r>
              <a:rPr lang="en-US" dirty="0"/>
              <a:t>E.g. for 2020, if there is no barometers available for comparison, or if there is only a limited number of barometers available?</a:t>
            </a:r>
          </a:p>
          <a:p>
            <a:pPr lvl="1"/>
            <a:endParaRPr lang="en-US" dirty="0"/>
          </a:p>
          <a:p>
            <a:r>
              <a:rPr lang="en-US" dirty="0"/>
              <a:t>Seems many barometers become sensitive to temperature changes after x years?</a:t>
            </a:r>
          </a:p>
          <a:p>
            <a:pPr lvl="1"/>
            <a:r>
              <a:rPr lang="en-US" dirty="0"/>
              <a:t>No clear temperature dependence pattern.</a:t>
            </a:r>
          </a:p>
          <a:p>
            <a:endParaRPr lang="en-US" dirty="0"/>
          </a:p>
          <a:p>
            <a:r>
              <a:rPr lang="en-US" dirty="0"/>
              <a:t>Many barometers seem broken? Median assumes about 50 % non-broken.</a:t>
            </a:r>
          </a:p>
          <a:p>
            <a:pPr lvl="1"/>
            <a:r>
              <a:rPr lang="en-US" dirty="0"/>
              <a:t>After BAOL1XX less drifting cases but more unstable cases?</a:t>
            </a:r>
          </a:p>
          <a:p>
            <a:endParaRPr lang="en-US" dirty="0"/>
          </a:p>
          <a:p>
            <a:r>
              <a:rPr lang="en-US" dirty="0"/>
              <a:t>Some are just unstable? (i.e. not drifting) </a:t>
            </a:r>
          </a:p>
          <a:p>
            <a:pPr lvl="1"/>
            <a:r>
              <a:rPr lang="en-US" dirty="0"/>
              <a:t>Mostly BAOL5XX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722B737-9D4E-42F7-8FDC-6FDFCB78A211}"/>
              </a:ext>
            </a:extLst>
          </p:cNvPr>
          <p:cNvCxnSpPr>
            <a:cxnSpLocks/>
          </p:cNvCxnSpPr>
          <p:nvPr/>
        </p:nvCxnSpPr>
        <p:spPr>
          <a:xfrm flipV="1">
            <a:off x="6473536" y="1690688"/>
            <a:ext cx="2639291" cy="14662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EA4EAB-9018-4853-AECB-70B6C623017D}"/>
              </a:ext>
            </a:extLst>
          </p:cNvPr>
          <p:cNvCxnSpPr>
            <a:cxnSpLocks/>
          </p:cNvCxnSpPr>
          <p:nvPr/>
        </p:nvCxnSpPr>
        <p:spPr>
          <a:xfrm>
            <a:off x="5164282" y="5870864"/>
            <a:ext cx="3761509" cy="4410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37817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D674B89-2908-4482-8C7C-33868731BE1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Continue “multi-comparison” analysis?</a:t>
                </a:r>
              </a:p>
              <a:p>
                <a:pPr lvl="1"/>
                <a:r>
                  <a:rPr lang="en-US" dirty="0"/>
                  <a:t>Try removing altitude-effect for better comparison? (e.g. remove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2"/>
                <a:r>
                  <a:rPr lang="en-US" dirty="0"/>
                  <a:t>Compare altitudes based on barometric formula with real elevation based on the coordinates</a:t>
                </a:r>
              </a:p>
              <a:p>
                <a:pPr lvl="1"/>
                <a:r>
                  <a:rPr lang="en-US" dirty="0"/>
                  <a:t>…?</a:t>
                </a:r>
              </a:p>
              <a:p>
                <a:r>
                  <a:rPr lang="en-US" dirty="0"/>
                  <a:t>First algorithm: detect trend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en-US" dirty="0"/>
                  <a:t> for some structural break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 for model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&gt;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 err="1">
                    <a:latin typeface="Consolas" panose="020B0609020204030204" pitchFamily="49" charset="0"/>
                  </a:rPr>
                  <a:t>detect_drifts</a:t>
                </a:r>
                <a:r>
                  <a:rPr lang="en-US" dirty="0">
                    <a:latin typeface="Consolas" panose="020B0609020204030204" pitchFamily="49" charset="0"/>
                  </a:rPr>
                  <a:t>(x, other)</a:t>
                </a:r>
              </a:p>
              <a:p>
                <a:pPr lvl="2"/>
                <a:r>
                  <a:rPr lang="en-US" dirty="0"/>
                  <a:t>Need enough “other” data to compute “x”. Problem: what is enough?</a:t>
                </a:r>
              </a:p>
              <a:p>
                <a:pPr lvl="2"/>
                <a:r>
                  <a:rPr lang="en-US" dirty="0"/>
                  <a:t>Detect any significant change in trend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 after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 err="1">
                    <a:latin typeface="Consolas" panose="020B0609020204030204" pitchFamily="49" charset="0"/>
                  </a:rPr>
                  <a:t>detect_drifts</a:t>
                </a:r>
                <a:r>
                  <a:rPr lang="en-US" dirty="0">
                    <a:latin typeface="Consolas" panose="020B0609020204030204" pitchFamily="49" charset="0"/>
                  </a:rPr>
                  <a:t>(x)</a:t>
                </a:r>
              </a:p>
              <a:p>
                <a:pPr lvl="2"/>
                <a:r>
                  <a:rPr lang="en-US" dirty="0"/>
                  <a:t>Can be based on </a:t>
                </a:r>
                <a:r>
                  <a:rPr lang="en-US" dirty="0" err="1"/>
                  <a:t>apriori</a:t>
                </a:r>
                <a:r>
                  <a:rPr lang="en-US" dirty="0"/>
                  <a:t> data about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. If trend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 is larger than the worst case in </a:t>
                </a:r>
                <a:r>
                  <a:rPr lang="en-US" dirty="0" err="1"/>
                  <a:t>apriori</a:t>
                </a:r>
                <a:r>
                  <a:rPr lang="en-US" dirty="0"/>
                  <a:t> data, then flag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 err="1">
                    <a:latin typeface="Consolas" panose="020B0609020204030204" pitchFamily="49" charset="0"/>
                  </a:rPr>
                  <a:t>detect_drifts</a:t>
                </a:r>
                <a:r>
                  <a:rPr lang="en-US" dirty="0">
                    <a:latin typeface="Consolas" panose="020B0609020204030204" pitchFamily="49" charset="0"/>
                  </a:rPr>
                  <a:t>(x, altitude)</a:t>
                </a:r>
              </a:p>
              <a:p>
                <a:pPr lvl="2"/>
                <a:r>
                  <a:rPr lang="en-US" dirty="0">
                    <a:latin typeface="Consolas" panose="020B0609020204030204" pitchFamily="49" charset="0"/>
                  </a:rPr>
                  <a:t>…?</a:t>
                </a:r>
                <a:endParaRPr lang="en-US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D674B89-2908-4482-8C7C-33868731BE1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268316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F6C0F-E6FA-4E45-A426-9839A90B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 potential problems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F18170-91B0-4953-B04E-0855952FD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How certain are we that barometers from </a:t>
                </a:r>
                <a:r>
                  <a:rPr lang="en-US" dirty="0">
                    <a:hlinkClick r:id="rId2"/>
                  </a:rPr>
                  <a:t>analysis 04</a:t>
                </a:r>
                <a:r>
                  <a:rPr lang="en-US" dirty="0"/>
                  <a:t> are broken?</a:t>
                </a:r>
              </a:p>
              <a:p>
                <a:r>
                  <a:rPr lang="en-US" dirty="0"/>
                  <a:t>Unstable barometers: detecting change after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en-US" dirty="0"/>
                  <a:t> is difficult.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F18170-91B0-4953-B04E-0855952FD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9644250-C6A5-4706-88D5-E64C50B23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65" y="3293918"/>
            <a:ext cx="2879999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18495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69EE35B9-49A7-455E-8DAC-1294315FE8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45347220"/>
                  </p:ext>
                </p:extLst>
              </p:nvPr>
            </p:nvGraphicFramePr>
            <p:xfrm>
              <a:off x="9004930" y="5033818"/>
              <a:ext cx="3048000" cy="1714500"/>
            </p:xfrm>
            <a:graphic>
              <a:graphicData uri="http://schemas.microsoft.com/office/powerpoint/2016/slidezoom">
                <pslz:sldZm>
                  <pslz:sldZmObj sldId="491" cId="3065515399">
                    <pslz:zmPr id="{CB1338C4-25DE-457B-8CDD-8C3AF0C624B9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Slide Zoom 6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69EE35B9-49A7-455E-8DAC-1294315FE8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004930" y="503381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12C757D-8EA3-426F-B17A-F710368A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E838F-95A4-493F-A86E-6B7BAA7FF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Frederic: </a:t>
            </a:r>
            <a:r>
              <a:rPr lang="en-US" dirty="0">
                <a:sym typeface="Wingdings" panose="05000000000000000000" pitchFamily="2" charset="2"/>
              </a:rPr>
              <a:t>question from GitHub solved?</a:t>
            </a:r>
          </a:p>
          <a:p>
            <a:r>
              <a:rPr lang="en-US" dirty="0">
                <a:sym typeface="Wingdings" panose="05000000000000000000" pitchFamily="2" charset="2"/>
              </a:rPr>
              <a:t>Frederic: “</a:t>
            </a:r>
            <a:r>
              <a:rPr lang="en-US" i="1" dirty="0"/>
              <a:t>Typically one </a:t>
            </a:r>
            <a:r>
              <a:rPr lang="en-US" i="1" dirty="0" err="1"/>
              <a:t>Barologger</a:t>
            </a:r>
            <a:r>
              <a:rPr lang="en-US" i="1" dirty="0"/>
              <a:t> can cover a radius of 30 km (20 mile) and/or every 300 m (1000 ft) elevation change.</a:t>
            </a:r>
            <a:r>
              <a:rPr lang="en-US" dirty="0"/>
              <a:t>”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Radius 30 km: error SD increase with 0,3 cmH2O (analysis)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Elevation change of 300 m: 36 cmH2O change in mean (barometric formula)</a:t>
            </a:r>
          </a:p>
          <a:p>
            <a:r>
              <a:rPr lang="en-US" dirty="0">
                <a:sym typeface="Wingdings" panose="05000000000000000000" pitchFamily="2" charset="2"/>
              </a:rPr>
              <a:t>Piet: hydrostatic error: 2 cmH2O.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For </a:t>
            </a:r>
            <a:r>
              <a:rPr lang="en-US" dirty="0" err="1">
                <a:sym typeface="Wingdings" panose="05000000000000000000" pitchFamily="2" charset="2"/>
              </a:rPr>
              <a:t>baro’s</a:t>
            </a:r>
            <a:r>
              <a:rPr lang="en-US" dirty="0">
                <a:sym typeface="Wingdings" panose="05000000000000000000" pitchFamily="2" charset="2"/>
              </a:rPr>
              <a:t> from analysis of median: 1,3 cmH2O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After about 100km the error is also 2 cmH20 due to distance.</a:t>
            </a:r>
          </a:p>
          <a:p>
            <a:r>
              <a:rPr lang="en-US" dirty="0">
                <a:sym typeface="Wingdings" panose="05000000000000000000" pitchFamily="2" charset="2"/>
              </a:rPr>
              <a:t>Piet: -20 tot 50 </a:t>
            </a:r>
            <a:r>
              <a:rPr lang="en-US" sz="2400" dirty="0">
                <a:sym typeface="Wingdings" panose="05000000000000000000" pitchFamily="2" charset="2"/>
              </a:rPr>
              <a:t>°C: effect?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Effect based on analysis: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70 * 0,068 = 4,8 cmH2O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7DBA563C-5143-462D-B1F2-F6E8A4B7400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649715"/>
                  </p:ext>
                </p:extLst>
              </p:nvPr>
            </p:nvGraphicFramePr>
            <p:xfrm>
              <a:off x="5824349" y="5033818"/>
              <a:ext cx="3048000" cy="1714500"/>
            </p:xfrm>
            <a:graphic>
              <a:graphicData uri="http://schemas.microsoft.com/office/powerpoint/2016/slidezoom">
                <pslz:sldZm>
                  <pslz:sldZmObj sldId="496" cId="4099482982">
                    <pslz:zmPr id="{78B4EC9E-87FF-4FD4-9A21-78CD809E6576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Slide Zoom 10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7DBA563C-5143-462D-B1F2-F6E8A4B740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24349" y="503381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41832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89475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45D14-20A0-4B63-A5A3-BB55D35FB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2AB3A-3C77-4313-9BD3-BD7A6D40FA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r>
              <a:rPr lang="en-US" dirty="0"/>
              <a:t> v0.1.5</a:t>
            </a:r>
          </a:p>
        </p:txBody>
      </p:sp>
    </p:spTree>
    <p:extLst>
      <p:ext uri="{BB962C8B-B14F-4D97-AF65-F5344CB8AC3E}">
        <p14:creationId xmlns:p14="http://schemas.microsoft.com/office/powerpoint/2010/main" val="3415624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Altitude</a:t>
            </a:r>
            <a:br>
              <a:rPr lang="en-US" dirty="0"/>
            </a:br>
            <a:r>
              <a:rPr lang="en-US" sz="1800" dirty="0">
                <a:hlinkClick r:id="rId3"/>
              </a:rPr>
              <a:t>Barometric formula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3074" name="Picture 2">
            <a:hlinkClick r:id="rId3"/>
            <a:extLst>
              <a:ext uri="{FF2B5EF4-FFF2-40B4-BE49-F238E27FC236}">
                <a16:creationId xmlns:a16="http://schemas.microsoft.com/office/drawing/2014/main" id="{1FBDBB67-486F-4455-8BB2-85C9767BC2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662"/>
          <a:stretch/>
        </p:blipFill>
        <p:spPr bwMode="auto">
          <a:xfrm>
            <a:off x="249382" y="1690688"/>
            <a:ext cx="11942618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71558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gwloggeR</a:t>
            </a:r>
            <a:r>
              <a:rPr lang="en-US" dirty="0"/>
              <a:t> website</a:t>
            </a:r>
          </a:p>
          <a:p>
            <a:pPr lvl="1"/>
            <a:r>
              <a:rPr lang="en-US" dirty="0"/>
              <a:t>User guide</a:t>
            </a:r>
          </a:p>
          <a:p>
            <a:pPr lvl="1"/>
            <a:r>
              <a:rPr lang="en-US" dirty="0"/>
              <a:t>Algorithm documentation</a:t>
            </a:r>
          </a:p>
          <a:p>
            <a:pPr lvl="1"/>
            <a:r>
              <a:rPr lang="en-US" dirty="0"/>
              <a:t>v0.1.5</a:t>
            </a:r>
          </a:p>
          <a:p>
            <a:pPr lvl="1"/>
            <a:r>
              <a:rPr lang="en-US" dirty="0"/>
              <a:t>Development guide</a:t>
            </a:r>
          </a:p>
          <a:p>
            <a:r>
              <a:rPr lang="en-US" dirty="0"/>
              <a:t>Next steps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89576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C6DC3-9AA9-4F99-A252-807524F6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website</a:t>
            </a:r>
            <a:endParaRPr lang="en-US" dirty="0"/>
          </a:p>
        </p:txBody>
      </p:sp>
      <p:pic>
        <p:nvPicPr>
          <p:cNvPr id="4" name="Content Placeholder 3">
            <a:hlinkClick r:id="rId2"/>
            <a:extLst>
              <a:ext uri="{FF2B5EF4-FFF2-40B4-BE49-F238E27FC236}">
                <a16:creationId xmlns:a16="http://schemas.microsoft.com/office/drawing/2014/main" id="{665E756F-0B57-4969-B11E-C5B3C5D68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2290"/>
          <a:stretch/>
        </p:blipFill>
        <p:spPr>
          <a:xfrm>
            <a:off x="2570515" y="1452875"/>
            <a:ext cx="7050969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21153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C6DC3-9AA9-4F99-A252-807524F6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getting started manual</a:t>
            </a:r>
            <a:endParaRPr lang="en-US" dirty="0"/>
          </a:p>
        </p:txBody>
      </p:sp>
      <p:pic>
        <p:nvPicPr>
          <p:cNvPr id="6" name="Content Placeholder 5">
            <a:hlinkClick r:id="rId2"/>
            <a:extLst>
              <a:ext uri="{FF2B5EF4-FFF2-40B4-BE49-F238E27FC236}">
                <a16:creationId xmlns:a16="http://schemas.microsoft.com/office/drawing/2014/main" id="{1225B026-A97B-4ADC-90A4-23953CE51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71018" y="1452875"/>
            <a:ext cx="7049964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25687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C6DC3-9AA9-4F99-A252-807524F6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air pressure vignette</a:t>
            </a:r>
            <a:endParaRPr lang="en-US" dirty="0"/>
          </a:p>
        </p:txBody>
      </p:sp>
      <p:pic>
        <p:nvPicPr>
          <p:cNvPr id="13" name="Content Placeholder 12">
            <a:hlinkClick r:id="rId2"/>
            <a:extLst>
              <a:ext uri="{FF2B5EF4-FFF2-40B4-BE49-F238E27FC236}">
                <a16:creationId xmlns:a16="http://schemas.microsoft.com/office/drawing/2014/main" id="{DC93E04A-AABD-4A07-AFA1-514456964E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51018" y="1452875"/>
            <a:ext cx="7089964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7153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C6DC3-9AA9-4F99-A252-807524F6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hydrostatic pressure vignette</a:t>
            </a:r>
            <a:endParaRPr lang="en-US" dirty="0"/>
          </a:p>
        </p:txBody>
      </p:sp>
      <p:pic>
        <p:nvPicPr>
          <p:cNvPr id="5" name="Content Placeholder 4">
            <a:hlinkClick r:id="rId2"/>
            <a:extLst>
              <a:ext uri="{FF2B5EF4-FFF2-40B4-BE49-F238E27FC236}">
                <a16:creationId xmlns:a16="http://schemas.microsoft.com/office/drawing/2014/main" id="{316C4679-888B-4104-8383-42C5DDA72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31970" y="1452875"/>
            <a:ext cx="7328059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28643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C6DC3-9AA9-4F99-A252-807524F6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v0.1.5</a:t>
            </a:r>
            <a:endParaRPr lang="en-US" dirty="0"/>
          </a:p>
        </p:txBody>
      </p:sp>
      <p:pic>
        <p:nvPicPr>
          <p:cNvPr id="6" name="Content Placeholder 5">
            <a:hlinkClick r:id="rId2"/>
            <a:extLst>
              <a:ext uri="{FF2B5EF4-FFF2-40B4-BE49-F238E27FC236}">
                <a16:creationId xmlns:a16="http://schemas.microsoft.com/office/drawing/2014/main" id="{33B34BFF-AFEC-4BC6-8011-8B90D15EED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94680" y="1452875"/>
            <a:ext cx="720264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34898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C6DC3-9AA9-4F99-A252-807524F6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development guide</a:t>
            </a:r>
            <a:endParaRPr lang="en-US" dirty="0"/>
          </a:p>
        </p:txBody>
      </p:sp>
      <p:pic>
        <p:nvPicPr>
          <p:cNvPr id="7" name="Content Placeholder 6">
            <a:hlinkClick r:id="rId2"/>
            <a:extLst>
              <a:ext uri="{FF2B5EF4-FFF2-40B4-BE49-F238E27FC236}">
                <a16:creationId xmlns:a16="http://schemas.microsoft.com/office/drawing/2014/main" id="{E9C87D18-37C7-4250-9BDE-204EB3E80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1930" y="1452875"/>
            <a:ext cx="766814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70427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4F298-DB73-47C3-98D1-18044FCF0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0284B-0FB6-41E1-A612-64A87D0E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See future work:</a:t>
            </a:r>
          </a:p>
          <a:p>
            <a:pPr lvl="1"/>
            <a:r>
              <a:rPr lang="en-US" dirty="0">
                <a:hlinkClick r:id="rId2"/>
              </a:rPr>
              <a:t>General</a:t>
            </a:r>
            <a:endParaRPr lang="en-US" dirty="0">
              <a:hlinkClick r:id="rId3"/>
            </a:endParaRPr>
          </a:p>
          <a:p>
            <a:pPr lvl="1"/>
            <a:r>
              <a:rPr lang="en-US" dirty="0">
                <a:hlinkClick r:id="rId3"/>
              </a:rPr>
              <a:t>Air pressure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Hydrostatic pressure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84359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85906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45D14-20A0-4B63-A5A3-BB55D35FB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2AB3A-3C77-4313-9BD3-BD7A6D40FA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Hydrostatic pressure AO, LS and TC detection</a:t>
            </a:r>
          </a:p>
        </p:txBody>
      </p:sp>
    </p:spTree>
    <p:extLst>
      <p:ext uri="{BB962C8B-B14F-4D97-AF65-F5344CB8AC3E}">
        <p14:creationId xmlns:p14="http://schemas.microsoft.com/office/powerpoint/2010/main" val="788599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8DDC9-5D26-4553-84DB-CBCD88154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Barometer altitude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0E5758-DE9B-4DA6-B1F2-39AC1287A1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47348" y="1825625"/>
            <a:ext cx="8897304" cy="4351338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27A0806-ECB9-4B17-9B5B-5248B1D1DF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9418910"/>
              </p:ext>
            </p:extLst>
          </p:nvPr>
        </p:nvGraphicFramePr>
        <p:xfrm>
          <a:off x="8943586" y="5745884"/>
          <a:ext cx="3447552" cy="1132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4" name="Packager Shell Object" showAsIcon="1" r:id="rId5" imgW="1064160" imgH="349200" progId="Package">
                  <p:embed/>
                </p:oleObj>
              </mc:Choice>
              <mc:Fallback>
                <p:oleObj name="Packager Shell Object" showAsIcon="1" r:id="rId5" imgW="1064160" imgH="349200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27A0806-ECB9-4B17-9B5B-5248B1D1DF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43586" y="5745884"/>
                        <a:ext cx="3447552" cy="1132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721514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Theoretical underpinnings: </a:t>
            </a:r>
          </a:p>
          <a:p>
            <a:pPr lvl="1"/>
            <a:r>
              <a:rPr lang="en-US" dirty="0"/>
              <a:t>Custom AO, LS and TC hydrostatic pressure detection</a:t>
            </a:r>
          </a:p>
          <a:p>
            <a:r>
              <a:rPr lang="en-US" dirty="0"/>
              <a:t>v0.05 (AO and LS detector)</a:t>
            </a:r>
          </a:p>
          <a:p>
            <a:r>
              <a:rPr lang="en-US" dirty="0"/>
              <a:t>v0.06 (AO, LS and TC detector)</a:t>
            </a:r>
          </a:p>
          <a:p>
            <a:r>
              <a:rPr lang="en-US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67947605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underpinnings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Hydrostatic pressure AO, LS and TC detection</a:t>
            </a:r>
          </a:p>
        </p:txBody>
      </p:sp>
    </p:spTree>
    <p:extLst>
      <p:ext uri="{BB962C8B-B14F-4D97-AF65-F5344CB8AC3E}">
        <p14:creationId xmlns:p14="http://schemas.microsoft.com/office/powerpoint/2010/main" val="362837377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DF575A5-C634-4BE5-BF81-EB6F307C2CC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Model: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nl-B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nl-BE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DF575A5-C634-4BE5-BF81-EB6F307C2C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A874E39-31EC-42AD-9360-4A9CFE729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b="50018"/>
          <a:stretch/>
        </p:blipFill>
        <p:spPr>
          <a:xfrm>
            <a:off x="2228144" y="1825625"/>
            <a:ext cx="7735711" cy="217487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6D66C4-C0AE-4B59-8726-C6E24D95913F}"/>
              </a:ext>
            </a:extLst>
          </p:cNvPr>
          <p:cNvSpPr/>
          <p:nvPr/>
        </p:nvSpPr>
        <p:spPr>
          <a:xfrm>
            <a:off x="4310373" y="2049379"/>
            <a:ext cx="215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DYLP126X_F6843.csv</a:t>
            </a:r>
          </a:p>
        </p:txBody>
      </p:sp>
    </p:spTree>
    <p:extLst>
      <p:ext uri="{BB962C8B-B14F-4D97-AF65-F5344CB8AC3E}">
        <p14:creationId xmlns:p14="http://schemas.microsoft.com/office/powerpoint/2010/main" val="133090577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DF575A5-C634-4BE5-BF81-EB6F307C2CC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Differences: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nl-BE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nl-B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DF575A5-C634-4BE5-BF81-EB6F307C2C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74E190-F169-43DF-8B98-9BF9E6390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54760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DF575A5-C634-4BE5-BF81-EB6F307C2CC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Differences: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nl-BE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nl-B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DF575A5-C634-4BE5-BF81-EB6F307C2C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74E190-F169-43DF-8B98-9BF9E6390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6646342-05C0-4C14-AD20-0B1EC77C2ED8}"/>
              </a:ext>
            </a:extLst>
          </p:cNvPr>
          <p:cNvGrpSpPr/>
          <p:nvPr/>
        </p:nvGrpSpPr>
        <p:grpSpPr>
          <a:xfrm>
            <a:off x="8804127" y="286015"/>
            <a:ext cx="3003409" cy="2207804"/>
            <a:chOff x="8804127" y="286015"/>
            <a:chExt cx="3003409" cy="220780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D95045B-2822-4F37-9488-30D0D50C6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04127" y="286015"/>
              <a:ext cx="3003409" cy="220780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D8E00E21-109C-4675-9969-B19ADDC2F4B8}"/>
                    </a:ext>
                  </a:extLst>
                </p:cNvPr>
                <p:cNvSpPr txBox="1"/>
                <p:nvPr/>
              </p:nvSpPr>
              <p:spPr>
                <a:xfrm>
                  <a:off x="9211977" y="365125"/>
                  <a:ext cx="23686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nl-BE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=1 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𝑑𝑎𝑦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D8E00E21-109C-4675-9969-B19ADDC2F4B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11977" y="365125"/>
                  <a:ext cx="2368691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4192E0D-EA63-4F89-88DE-25A445F18DDB}"/>
              </a:ext>
            </a:extLst>
          </p:cNvPr>
          <p:cNvCxnSpPr>
            <a:cxnSpLocks/>
          </p:cNvCxnSpPr>
          <p:nvPr/>
        </p:nvCxnSpPr>
        <p:spPr>
          <a:xfrm flipV="1">
            <a:off x="8520545" y="2223114"/>
            <a:ext cx="1194955" cy="2141068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97382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397E3B3-DCAB-4E4C-A7CF-D090EE4B404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Observation: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l-B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nl-BE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nl-B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nl-BE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nl-B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397E3B3-DCAB-4E4C-A7CF-D090EE4B40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E66B92-7621-481C-88CF-C8F095CD6E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Main observation is that 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dirty="0"/>
                  <a:t> is strongly influenced 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l-B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nl-BE" b="0" dirty="0"/>
              </a:p>
              <a:p>
                <a:pPr lvl="1"/>
                <a:r>
                  <a:rPr lang="en-US" dirty="0"/>
                  <a:t>So we assume 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dirty="0"/>
                  <a:t> is a function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l-B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marL="457200" lvl="1" indent="0">
                  <a:buNone/>
                </a:pPr>
                <a:r>
                  <a:rPr lang="en-US" dirty="0"/>
                  <a:t>-&gt; How do we estimate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E66B92-7621-481C-88CF-C8F095CD6E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501" b="-8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C0D1915E-D2EC-42FC-97B8-285519E7B2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4652" y="2505217"/>
            <a:ext cx="5651893" cy="317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87150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7FEF811-53D1-4890-AF74-41EB9092E13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A-priori hydrostatic pressure data for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estimation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7FEF811-53D1-4890-AF74-41EB9092E1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13364" b="-21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E3050E-2C93-4138-B73E-48D8B085D0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Raw Geotech 5min and 15min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l-B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data: </a:t>
                </a:r>
                <a:r>
                  <a:rPr lang="en-US" dirty="0">
                    <a:hlinkClick r:id="rId3"/>
                  </a:rPr>
                  <a:t>link</a:t>
                </a:r>
                <a:r>
                  <a:rPr lang="en-US" dirty="0"/>
                  <a:t> (29 timeseries).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E3050E-2C93-4138-B73E-48D8B085D0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496C936-7F4F-469E-978F-EC758C86FC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453893"/>
            <a:ext cx="3600000" cy="15474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6154BD-16B5-4CA3-9EC2-46A49C81B2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6080" y="2453894"/>
            <a:ext cx="3600000" cy="1547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C9B0EB-1164-4E49-A272-2796A34BBD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92000" y="2453892"/>
            <a:ext cx="3600000" cy="15474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00CAEB-085D-48C8-9AA2-9E636CC278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0" y="4315428"/>
            <a:ext cx="3600000" cy="1547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316872-AA43-4168-A111-7632B21427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16080" y="4315427"/>
            <a:ext cx="3600000" cy="15474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2D58E8-82F5-414E-80E6-1A8F1F3006F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92000" y="4315427"/>
            <a:ext cx="3600000" cy="154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1605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3809C-DDC6-4538-8C3C-162E3465E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subsample intervals?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6B65D-FAA7-4BCB-8797-C31E1B269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  <a:p>
            <a:pPr lvl="1"/>
            <a:r>
              <a:rPr lang="en-US" dirty="0"/>
              <a:t>In case of very large intervals (e.g. month or more): only a few samples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Subsampling</a:t>
            </a:r>
          </a:p>
          <a:p>
            <a:pPr lvl="1"/>
            <a:r>
              <a:rPr lang="en-US" dirty="0"/>
              <a:t>Intuitively: not how a real logger works.</a:t>
            </a:r>
          </a:p>
          <a:p>
            <a:pPr lvl="1"/>
            <a:r>
              <a:rPr lang="en-US" dirty="0"/>
              <a:t>Independence assumption: does not work in case of subsampling.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370764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257C0B1-58D9-48A4-8DCC-D9F8C97260A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Density of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257C0B1-58D9-48A4-8DCC-D9F8C97260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194" name="Picture 2" descr="https://raw.githubusercontent.com/DOV-Vlaanderen/groundwater-logger-validation/master/src/r/apriori/apriori_hydrostatic_pressure_cumulative_density.png">
            <a:extLst>
              <a:ext uri="{FF2B5EF4-FFF2-40B4-BE49-F238E27FC236}">
                <a16:creationId xmlns:a16="http://schemas.microsoft.com/office/drawing/2014/main" id="{B597536E-58D4-4123-AB1C-EB67EC954C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33723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257C0B1-58D9-48A4-8DCC-D9F8C97260A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Median and 0.975 quantile of abs(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)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257C0B1-58D9-48A4-8DCC-D9F8C97260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42" name="Picture 2" descr="https://raw.githubusercontent.com/DOV-Vlaanderen/groundwater-logger-validation/master/src/r/apriori/apriori_hydrostatic_pressure_quantiles.png">
            <a:extLst>
              <a:ext uri="{FF2B5EF4-FFF2-40B4-BE49-F238E27FC236}">
                <a16:creationId xmlns:a16="http://schemas.microsoft.com/office/drawing/2014/main" id="{B302D660-B993-4824-BE7F-05061350C0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232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Data analysis</a:t>
            </a:r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F38C802-8712-46FB-A8DB-9B475DC71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715294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2C0AEDE7-5DBA-43AC-B697-2664BCCA83B3}"/>
              </a:ext>
            </a:extLst>
          </p:cNvPr>
          <p:cNvSpPr/>
          <p:nvPr/>
        </p:nvSpPr>
        <p:spPr>
          <a:xfrm>
            <a:off x="8417503" y="1269092"/>
            <a:ext cx="2304184" cy="1403061"/>
          </a:xfrm>
          <a:prstGeom prst="cloudCallout">
            <a:avLst>
              <a:gd name="adj1" fmla="val -78715"/>
              <a:gd name="adj2" fmla="val 710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Temperature distribution of all barometers.</a:t>
            </a:r>
          </a:p>
        </p:txBody>
      </p:sp>
    </p:spTree>
    <p:extLst>
      <p:ext uri="{BB962C8B-B14F-4D97-AF65-F5344CB8AC3E}">
        <p14:creationId xmlns:p14="http://schemas.microsoft.com/office/powerpoint/2010/main" val="336889935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BAF47329-2149-40F8-A780-4708F346D60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Distribution of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BAF47329-2149-40F8-A780-4708F346D6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D58257-D463-432B-A858-14070A5EE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69710" y="1952940"/>
            <a:ext cx="4320000" cy="317562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4E543A0-6C27-4642-A9F3-0F0CD545522B}"/>
                  </a:ext>
                </a:extLst>
              </p:cNvPr>
              <p:cNvSpPr txBox="1"/>
              <p:nvPr/>
            </p:nvSpPr>
            <p:spPr>
              <a:xfrm>
                <a:off x="2545364" y="2098414"/>
                <a:ext cx="23686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BE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=5 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𝑚𝑖𝑛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4E543A0-6C27-4642-A9F3-0F0CD54552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5364" y="2098414"/>
                <a:ext cx="2368691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24DF8D0B-F7D4-4295-B301-3FDF2ED1185C}"/>
              </a:ext>
            </a:extLst>
          </p:cNvPr>
          <p:cNvGrpSpPr/>
          <p:nvPr/>
        </p:nvGrpSpPr>
        <p:grpSpPr>
          <a:xfrm>
            <a:off x="6302289" y="253371"/>
            <a:ext cx="4320000" cy="3175629"/>
            <a:chOff x="6302289" y="253371"/>
            <a:chExt cx="4320000" cy="3175629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6AA2085-C64F-48BD-9F69-5D61E7F25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02289" y="253371"/>
              <a:ext cx="4320000" cy="3175629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A4353A23-C340-46C6-B7B4-98F2EEA4C38E}"/>
                    </a:ext>
                  </a:extLst>
                </p:cNvPr>
                <p:cNvSpPr txBox="1"/>
                <p:nvPr/>
              </p:nvSpPr>
              <p:spPr>
                <a:xfrm>
                  <a:off x="6872699" y="365125"/>
                  <a:ext cx="23686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nl-BE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=1 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h𝑜𝑢𝑟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A4353A23-C340-46C6-B7B4-98F2EEA4C38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2699" y="365125"/>
                  <a:ext cx="2368691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F40F99C-8C76-48D2-AE38-C57F9000567F}"/>
              </a:ext>
            </a:extLst>
          </p:cNvPr>
          <p:cNvGrpSpPr/>
          <p:nvPr/>
        </p:nvGrpSpPr>
        <p:grpSpPr>
          <a:xfrm>
            <a:off x="6302291" y="3429000"/>
            <a:ext cx="4320000" cy="3175629"/>
            <a:chOff x="6302291" y="3429000"/>
            <a:chExt cx="4320000" cy="317562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4E1ACC6-48B1-4996-954D-496604C88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02291" y="3429000"/>
              <a:ext cx="4320000" cy="3175629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1879AAA-C9D2-48FD-9B14-34289CA019F1}"/>
                    </a:ext>
                  </a:extLst>
                </p:cNvPr>
                <p:cNvSpPr txBox="1"/>
                <p:nvPr/>
              </p:nvSpPr>
              <p:spPr>
                <a:xfrm>
                  <a:off x="7277944" y="3627828"/>
                  <a:ext cx="23686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nl-BE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=12 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h𝑜𝑢𝑟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, 25 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1879AAA-C9D2-48FD-9B14-34289CA019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77944" y="3627828"/>
                  <a:ext cx="2368691" cy="369332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4" name="Thought Bubble: Cloud 13">
            <a:extLst>
              <a:ext uri="{FF2B5EF4-FFF2-40B4-BE49-F238E27FC236}">
                <a16:creationId xmlns:a16="http://schemas.microsoft.com/office/drawing/2014/main" id="{2707C068-7508-44C1-8367-6DB8266D0704}"/>
              </a:ext>
            </a:extLst>
          </p:cNvPr>
          <p:cNvSpPr/>
          <p:nvPr/>
        </p:nvSpPr>
        <p:spPr>
          <a:xfrm>
            <a:off x="9809885" y="3627828"/>
            <a:ext cx="2304184" cy="1403061"/>
          </a:xfrm>
          <a:prstGeom prst="cloudCallout">
            <a:avLst>
              <a:gd name="adj1" fmla="val -78715"/>
              <a:gd name="adj2" fmla="val 710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Removing tidal effect results in quasi-normality?</a:t>
            </a:r>
          </a:p>
        </p:txBody>
      </p:sp>
    </p:spTree>
    <p:extLst>
      <p:ext uri="{BB962C8B-B14F-4D97-AF65-F5344CB8AC3E}">
        <p14:creationId xmlns:p14="http://schemas.microsoft.com/office/powerpoint/2010/main" val="138371370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6C94B18-77DA-4553-A754-837520CF66E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/>
                <a:r>
                  <a:rPr lang="nl-BE" dirty="0" err="1"/>
                  <a:t>Detection</a:t>
                </a:r>
                <a:r>
                  <a:rPr lang="nl-BE" dirty="0"/>
                  <a:t> </a:t>
                </a:r>
                <a:r>
                  <a:rPr lang="nl-BE" dirty="0" err="1"/>
                  <a:t>based</a:t>
                </a:r>
                <a:r>
                  <a:rPr lang="nl-BE" dirty="0"/>
                  <a:t> on </a:t>
                </a:r>
                <a:r>
                  <a:rPr lang="nl-BE" dirty="0" err="1"/>
                  <a:t>a-priori</a:t>
                </a:r>
                <a:r>
                  <a:rPr lang="nl-BE" dirty="0"/>
                  <a:t> information:</a:t>
                </a:r>
                <a:br>
                  <a:rPr lang="nl-BE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nl-BE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nl-B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i="1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B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nl-BE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nl-B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B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6C94B18-77DA-4553-A754-837520CF66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13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9664FE9-7B5A-42F4-BB0A-EE0261A4A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hought Bubble: Cloud 4">
                <a:extLst>
                  <a:ext uri="{FF2B5EF4-FFF2-40B4-BE49-F238E27FC236}">
                    <a16:creationId xmlns:a16="http://schemas.microsoft.com/office/drawing/2014/main" id="{C6BAAEE8-0E63-4615-863F-3C8785CF6A9C}"/>
                  </a:ext>
                </a:extLst>
              </p:cNvPr>
              <p:cNvSpPr/>
              <p:nvPr/>
            </p:nvSpPr>
            <p:spPr>
              <a:xfrm>
                <a:off x="9887816" y="4105809"/>
                <a:ext cx="2304184" cy="1403061"/>
              </a:xfrm>
              <a:prstGeom prst="cloudCallout">
                <a:avLst>
                  <a:gd name="adj1" fmla="val -69696"/>
                  <a:gd name="adj2" fmla="val 607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Outlier according to </a:t>
                </a:r>
                <a14:m>
                  <m:oMath xmlns:m="http://schemas.openxmlformats.org/officeDocument/2006/math">
                    <m:r>
                      <a:rPr lang="nl-BE" sz="1400" b="0" i="1" smtClean="0">
                        <a:latin typeface="Cambria Math" panose="02040503050406030204" pitchFamily="18" charset="0"/>
                      </a:rPr>
                      <m:t>𝜖</m:t>
                    </m:r>
                    <m:d>
                      <m:dPr>
                        <m:ctrlPr>
                          <a:rPr lang="nl-BE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nl-BE" sz="14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nl-BE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400" dirty="0"/>
                  <a:t> function.</a:t>
                </a:r>
              </a:p>
            </p:txBody>
          </p:sp>
        </mc:Choice>
        <mc:Fallback xmlns="">
          <p:sp>
            <p:nvSpPr>
              <p:cNvPr id="5" name="Thought Bubble: Cloud 4">
                <a:extLst>
                  <a:ext uri="{FF2B5EF4-FFF2-40B4-BE49-F238E27FC236}">
                    <a16:creationId xmlns:a16="http://schemas.microsoft.com/office/drawing/2014/main" id="{C6BAAEE8-0E63-4615-863F-3C8785CF6A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7816" y="4105809"/>
                <a:ext cx="2304184" cy="1403061"/>
              </a:xfrm>
              <a:prstGeom prst="cloudCallout">
                <a:avLst>
                  <a:gd name="adj1" fmla="val -69696"/>
                  <a:gd name="adj2" fmla="val 60710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825365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25076-C7B2-4289-93FB-8F44FEF3F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ToDo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8666B2-4824-4162-B8E1-83546EF761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Threshold for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currently min/max value + 10 %.</a:t>
                </a:r>
              </a:p>
              <a:p>
                <a:pPr lvl="1"/>
                <a:r>
                  <a:rPr lang="en-US" dirty="0"/>
                  <a:t>This is Q&amp;D because the distribution is unknown.</a:t>
                </a:r>
              </a:p>
              <a:p>
                <a:pPr lvl="1"/>
                <a:r>
                  <a:rPr lang="en-US" dirty="0"/>
                  <a:t>Should be improved in the future, especially once tidal effect is removed and normality is attained?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8666B2-4824-4162-B8E1-83546EF761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0AEF00FC-432B-45BD-92A5-FAA50F49D952}"/>
              </a:ext>
            </a:extLst>
          </p:cNvPr>
          <p:cNvGrpSpPr/>
          <p:nvPr/>
        </p:nvGrpSpPr>
        <p:grpSpPr>
          <a:xfrm>
            <a:off x="7399010" y="3532358"/>
            <a:ext cx="4320000" cy="3175628"/>
            <a:chOff x="7399010" y="3532358"/>
            <a:chExt cx="4320000" cy="3175628"/>
          </a:xfrm>
        </p:grpSpPr>
        <p:pic>
          <p:nvPicPr>
            <p:cNvPr id="4" name="Content Placeholder 3">
              <a:extLst>
                <a:ext uri="{FF2B5EF4-FFF2-40B4-BE49-F238E27FC236}">
                  <a16:creationId xmlns:a16="http://schemas.microsoft.com/office/drawing/2014/main" id="{31BDD3D2-FCAA-4933-8159-8CEA9CF8B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99010" y="3532358"/>
              <a:ext cx="4320000" cy="3175628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C03695B7-6F37-4AD8-8038-529648A6762C}"/>
                    </a:ext>
                  </a:extLst>
                </p:cNvPr>
                <p:cNvSpPr txBox="1"/>
                <p:nvPr/>
              </p:nvSpPr>
              <p:spPr>
                <a:xfrm>
                  <a:off x="8374664" y="3677832"/>
                  <a:ext cx="23686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nl-BE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=5 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C03695B7-6F37-4AD8-8038-529648A6762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74664" y="3677832"/>
                  <a:ext cx="2368691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B0175A3-6837-41E7-9AF8-1AB77249A520}"/>
                </a:ext>
              </a:extLst>
            </p:cNvPr>
            <p:cNvCxnSpPr/>
            <p:nvPr/>
          </p:nvCxnSpPr>
          <p:spPr>
            <a:xfrm>
              <a:off x="8052955" y="3782291"/>
              <a:ext cx="0" cy="264968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7BBFC3-1A38-4A94-B41C-BAC09456D26D}"/>
                </a:ext>
              </a:extLst>
            </p:cNvPr>
            <p:cNvCxnSpPr/>
            <p:nvPr/>
          </p:nvCxnSpPr>
          <p:spPr>
            <a:xfrm>
              <a:off x="11229110" y="3782291"/>
              <a:ext cx="0" cy="264968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8090302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C596DFB-19E7-416B-8D1E-E4F4022D713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nl-BE" dirty="0" err="1"/>
                  <a:t>Outliers</a:t>
                </a:r>
                <a:r>
                  <a:rPr lang="nl-BE" dirty="0"/>
                  <a:t> on </a:t>
                </a:r>
                <a:r>
                  <a:rPr lang="nl-BE" dirty="0" err="1"/>
                  <a:t>a-priori</a:t>
                </a:r>
                <a:r>
                  <a:rPr lang="nl-BE" dirty="0"/>
                  <a:t>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can have different interpretations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C596DFB-19E7-416B-8D1E-E4F4022D71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 t="-13364" b="-21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F63D3-BE1B-4E44-AB5B-0956599790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121736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LS (level shift)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i="1">
                          <a:latin typeface="Cambria Math" panose="02040503050406030204" pitchFamily="18" charset="0"/>
                        </a:rPr>
                        <m:t>𝜖</m:t>
                      </m:r>
                      <m:d>
                        <m:dPr>
                          <m:ctrlPr>
                            <a:rPr lang="nl-B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nl-BE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nl-B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BE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𝐿𝑆</m:t>
                          </m:r>
                        </m:sub>
                      </m:sSub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AO (additive outlier)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nl-BE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  <m:r>
                        <a:rPr lang="nl-BE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i="1">
                          <a:latin typeface="Cambria Math" panose="02040503050406030204" pitchFamily="18" charset="0"/>
                        </a:rPr>
                        <m:t>𝜖</m:t>
                      </m:r>
                      <m:d>
                        <m:dPr>
                          <m:ctrlPr>
                            <a:rPr lang="nl-B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nl-BE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nl-B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BE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BE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nl-BE" i="1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nl-B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  <m:t>𝐴𝑂</m:t>
                              </m:r>
                            </m:sub>
                          </m:sSub>
                        </m:e>
                      </m:d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𝐴𝑂</m:t>
                          </m:r>
                        </m:sub>
                      </m:sSub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+1)] 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TC (temporal change)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nl-BE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−1 </m:t>
                          </m:r>
                        </m:sub>
                      </m:sSub>
                      <m:r>
                        <a:rPr lang="nl-BE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i="1">
                          <a:latin typeface="Cambria Math" panose="02040503050406030204" pitchFamily="18" charset="0"/>
                        </a:rPr>
                        <m:t>𝜖</m:t>
                      </m:r>
                      <m:d>
                        <m:dPr>
                          <m:ctrlPr>
                            <a:rPr lang="nl-B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nl-BE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nl-B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BE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BE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[ </m:t>
                      </m:r>
                      <m:r>
                        <a:rPr lang="nl-BE" i="1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nl-B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  <m:t>𝑇𝐶</m:t>
                              </m:r>
                            </m:sub>
                          </m:sSub>
                        </m:e>
                      </m:d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nl-BE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p>
                              <m: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nl-BE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p>
                              <m: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p>
                          </m:sSup>
                        </m:e>
                      </m:d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nl-BE" i="1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nl-BE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nl-B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i="1">
                                  <a:latin typeface="Cambria Math" panose="02040503050406030204" pitchFamily="18" charset="0"/>
                                </a:rPr>
                                <m:t>𝑇𝐶</m:t>
                              </m:r>
                            </m:sub>
                          </m:sSub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+…] 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F63D3-BE1B-4E44-AB5B-0956599790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121736" cy="4351338"/>
              </a:xfrm>
              <a:blipFill>
                <a:blip r:embed="rId4"/>
                <a:stretch>
                  <a:fillRect l="-98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B34C7A36-2752-465F-9B82-C8F358D18B8E}"/>
              </a:ext>
            </a:extLst>
          </p:cNvPr>
          <p:cNvSpPr/>
          <p:nvPr/>
        </p:nvSpPr>
        <p:spPr>
          <a:xfrm>
            <a:off x="9887816" y="1027906"/>
            <a:ext cx="2304184" cy="1403061"/>
          </a:xfrm>
          <a:prstGeom prst="cloudCallout">
            <a:avLst>
              <a:gd name="adj1" fmla="val -39933"/>
              <a:gd name="adj2" fmla="val 7181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Still looking for more simple formalization methods.</a:t>
            </a:r>
          </a:p>
        </p:txBody>
      </p:sp>
    </p:spTree>
    <p:extLst>
      <p:ext uri="{BB962C8B-B14F-4D97-AF65-F5344CB8AC3E}">
        <p14:creationId xmlns:p14="http://schemas.microsoft.com/office/powerpoint/2010/main" val="191820097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4F26EC5-15CE-4097-A069-EEA988BF69D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How determine whether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outliers </a:t>
                </a:r>
                <a:br>
                  <a:rPr lang="en-US" dirty="0"/>
                </a:br>
                <a:r>
                  <a:rPr lang="en-US" dirty="0"/>
                  <a:t>is AO, LS or TC?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4F26EC5-15CE-4097-A069-EEA988BF69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13364" b="-21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FA8CE-903B-45E9-9855-1B68BF40B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Engineering approach</a:t>
            </a:r>
          </a:p>
          <a:p>
            <a:pPr lvl="1"/>
            <a:r>
              <a:rPr lang="en-US" dirty="0"/>
              <a:t>Simple at first sight, but becomes quite complex once special cases or TC is added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Not a real option</a:t>
            </a:r>
          </a:p>
          <a:p>
            <a:pPr lvl="1"/>
            <a:endParaRPr lang="en-US" dirty="0"/>
          </a:p>
          <a:p>
            <a:r>
              <a:rPr lang="en-US" dirty="0"/>
              <a:t>Statistical approach</a:t>
            </a:r>
          </a:p>
          <a:p>
            <a:pPr lvl="1"/>
            <a:r>
              <a:rPr lang="en-US" dirty="0"/>
              <a:t>Likelihood function needed</a:t>
            </a:r>
          </a:p>
          <a:p>
            <a:pPr lvl="1"/>
            <a:r>
              <a:rPr lang="en-US" dirty="0"/>
              <a:t>3 contenting models for each point AO, LS and TC</a:t>
            </a:r>
          </a:p>
        </p:txBody>
      </p:sp>
    </p:spTree>
    <p:extLst>
      <p:ext uri="{BB962C8B-B14F-4D97-AF65-F5344CB8AC3E}">
        <p14:creationId xmlns:p14="http://schemas.microsoft.com/office/powerpoint/2010/main" val="269972103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4F26EC5-15CE-4097-A069-EEA988BF69D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How determine whether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outliers </a:t>
                </a:r>
                <a:br>
                  <a:rPr lang="en-US" dirty="0"/>
                </a:br>
                <a:r>
                  <a:rPr lang="en-US" dirty="0"/>
                  <a:t>is AO, LS or TC?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4F26EC5-15CE-4097-A069-EEA988BF69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 t="-13364" b="-21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DFA8CE-903B-45E9-9855-1B68BF40BE9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Statistical approach</a:t>
                </a:r>
              </a:p>
              <a:p>
                <a:pPr lvl="1"/>
                <a:r>
                  <a:rPr lang="en-US" dirty="0"/>
                  <a:t>Likelihood function needed</a:t>
                </a:r>
              </a:p>
              <a:p>
                <a:pPr lvl="2"/>
                <a:r>
                  <a:rPr lang="en-US" dirty="0"/>
                  <a:t>Needs to be optimized</a:t>
                </a:r>
              </a:p>
              <a:p>
                <a:pPr lvl="3"/>
                <a:r>
                  <a:rPr lang="en-US" dirty="0"/>
                  <a:t>Convexity of likelihood function?</a:t>
                </a:r>
              </a:p>
              <a:p>
                <a:pPr lvl="4"/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approximation with kernel: </a:t>
                </a:r>
                <a:r>
                  <a:rPr lang="en-US" dirty="0">
                    <a:solidFill>
                      <a:srgbClr val="FF0000"/>
                    </a:solidFill>
                  </a:rPr>
                  <a:t>non-convex</a:t>
                </a:r>
                <a:r>
                  <a:rPr lang="en-US" dirty="0"/>
                  <a:t> likelihood guaranteed = </a:t>
                </a:r>
                <a:r>
                  <a:rPr lang="en-US" dirty="0">
                    <a:solidFill>
                      <a:srgbClr val="FF0000"/>
                    </a:solidFill>
                  </a:rPr>
                  <a:t>BAD</a:t>
                </a:r>
              </a:p>
              <a:p>
                <a:pPr lvl="4"/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approximation with normal density: </a:t>
                </a:r>
                <a:r>
                  <a:rPr lang="en-US" dirty="0">
                    <a:solidFill>
                      <a:srgbClr val="FFC000"/>
                    </a:solidFill>
                  </a:rPr>
                  <a:t>mostly</a:t>
                </a:r>
                <a:r>
                  <a:rPr lang="en-US" dirty="0">
                    <a:solidFill>
                      <a:srgbClr val="00B050"/>
                    </a:solidFill>
                  </a:rPr>
                  <a:t> convex</a:t>
                </a:r>
                <a:r>
                  <a:rPr lang="en-US" dirty="0"/>
                  <a:t> likelihood = </a:t>
                </a:r>
                <a:r>
                  <a:rPr lang="en-US" dirty="0">
                    <a:solidFill>
                      <a:srgbClr val="FFC000"/>
                    </a:solidFill>
                  </a:rPr>
                  <a:t>OK</a:t>
                </a:r>
              </a:p>
              <a:p>
                <a:pPr lvl="3"/>
                <a:endParaRPr lang="en-US" dirty="0"/>
              </a:p>
              <a:p>
                <a:pPr lvl="2"/>
                <a:endParaRPr lang="en-US" dirty="0"/>
              </a:p>
              <a:p>
                <a:pPr lvl="1"/>
                <a:r>
                  <a:rPr lang="en-US" dirty="0"/>
                  <a:t>3 contenting models for each point AO, LS and TC </a:t>
                </a:r>
              </a:p>
              <a:p>
                <a:pPr lvl="2"/>
                <a:r>
                  <a:rPr lang="en-US" dirty="0"/>
                  <a:t># parameters in full model is unknown at start</a:t>
                </a:r>
              </a:p>
              <a:p>
                <a:pPr lvl="3"/>
                <a:r>
                  <a:rPr lang="en-US" dirty="0"/>
                  <a:t>Stepwise (forward and backward) model selection</a:t>
                </a:r>
              </a:p>
              <a:p>
                <a:pPr lvl="3"/>
                <a:r>
                  <a:rPr lang="en-US" dirty="0"/>
                  <a:t>Model fit based on likelihood ratio (LR) test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DFA8CE-903B-45E9-9855-1B68BF40BE9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566153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2D7D7-CD29-47B0-B443-E2F3520C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AO, LS, TC detection algorithm 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A4C88C-9B6D-4B4F-B23C-FEA540CFFB8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nl-BE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l-B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’s</a:t>
                </a:r>
              </a:p>
              <a:p>
                <a:r>
                  <a:rPr lang="en-US" dirty="0"/>
                  <a:t>Compute 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nl-B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thresholds for each 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Extract 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’s which are candidates for AO, LS, TC</a:t>
                </a:r>
              </a:p>
              <a:p>
                <a:r>
                  <a:rPr lang="en-US" dirty="0"/>
                  <a:t>Iterate over all possibilities (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, AO, LS, TC)</a:t>
                </a:r>
              </a:p>
              <a:p>
                <a:pPr lvl="1"/>
                <a:r>
                  <a:rPr lang="en-US" dirty="0"/>
                  <a:t>Compute likelihood</a:t>
                </a:r>
              </a:p>
              <a:p>
                <a:pPr lvl="1"/>
                <a:r>
                  <a:rPr lang="en-US" dirty="0"/>
                  <a:t>Test significance with LR-test and degrees of freedom (DF):</a:t>
                </a:r>
              </a:p>
              <a:p>
                <a:pPr lvl="2"/>
                <a:r>
                  <a:rPr lang="en-US" dirty="0"/>
                  <a:t> AO, LS = 1DF, TC = 2DF</a:t>
                </a:r>
              </a:p>
              <a:p>
                <a:pPr lvl="1"/>
                <a:r>
                  <a:rPr lang="en-US" dirty="0"/>
                  <a:t>Nothing more significant: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𝑏𝑟𝑒𝑎𝑘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Report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A4C88C-9B6D-4B4F-B23C-FEA540CFFB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C8CD4663-9C9F-4CD7-B115-F10A984AFDD6}"/>
              </a:ext>
            </a:extLst>
          </p:cNvPr>
          <p:cNvSpPr/>
          <p:nvPr/>
        </p:nvSpPr>
        <p:spPr>
          <a:xfrm>
            <a:off x="8250382" y="5590309"/>
            <a:ext cx="37892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   type index  alpha delta</a:t>
            </a:r>
          </a:p>
          <a:p>
            <a:r>
              <a:rPr lang="en-US" dirty="0">
                <a:latin typeface="Consolas" panose="020B0609020204030204" pitchFamily="49" charset="0"/>
              </a:rPr>
              <a:t>1:   AO 10824 -108.0    NA</a:t>
            </a:r>
          </a:p>
          <a:p>
            <a:r>
              <a:rPr lang="en-US" dirty="0">
                <a:latin typeface="Consolas" panose="020B0609020204030204" pitchFamily="49" charset="0"/>
              </a:rPr>
              <a:t>2:   AO 17175  -91.5    NA</a:t>
            </a:r>
          </a:p>
          <a:p>
            <a:r>
              <a:rPr lang="en-US" dirty="0">
                <a:latin typeface="Consolas" panose="020B0609020204030204" pitchFamily="49" charset="0"/>
              </a:rPr>
              <a:t>3:   LS 22552  -80.0    NA</a:t>
            </a:r>
          </a:p>
        </p:txBody>
      </p:sp>
    </p:spTree>
    <p:extLst>
      <p:ext uri="{BB962C8B-B14F-4D97-AF65-F5344CB8AC3E}">
        <p14:creationId xmlns:p14="http://schemas.microsoft.com/office/powerpoint/2010/main" val="84031459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1382E-94F0-406B-90AF-E103AF53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Geotech v0.05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2E60557-F3E7-4ACA-9D30-0F40D76370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0ACCA1-93EF-4659-8103-F81A7B197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932" y="4178300"/>
            <a:ext cx="809625" cy="23145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00E69AF-D854-43D7-B51E-9AE112D04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2625" y="4485409"/>
            <a:ext cx="666750" cy="22098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661181-DD89-4678-8379-5AEA3D4D38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3571" y="232930"/>
            <a:ext cx="1819275" cy="2381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63043B5-D423-4271-9C8B-50F2A9A57226}"/>
              </a:ext>
            </a:extLst>
          </p:cNvPr>
          <p:cNvCxnSpPr>
            <a:cxnSpLocks/>
          </p:cNvCxnSpPr>
          <p:nvPr/>
        </p:nvCxnSpPr>
        <p:spPr>
          <a:xfrm flipV="1">
            <a:off x="3837492" y="5455227"/>
            <a:ext cx="1236143" cy="71134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8E44179-AB32-4F29-A22F-DA8976EE61E4}"/>
              </a:ext>
            </a:extLst>
          </p:cNvPr>
          <p:cNvCxnSpPr>
            <a:cxnSpLocks/>
          </p:cNvCxnSpPr>
          <p:nvPr/>
        </p:nvCxnSpPr>
        <p:spPr>
          <a:xfrm flipV="1">
            <a:off x="6247670" y="5704609"/>
            <a:ext cx="454466" cy="56190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C7642EB-FE34-4549-A79C-C2926DDAFF47}"/>
              </a:ext>
            </a:extLst>
          </p:cNvPr>
          <p:cNvCxnSpPr>
            <a:cxnSpLocks/>
          </p:cNvCxnSpPr>
          <p:nvPr/>
        </p:nvCxnSpPr>
        <p:spPr>
          <a:xfrm flipH="1">
            <a:off x="8250382" y="1713022"/>
            <a:ext cx="1236518" cy="209005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EF6B12D-65D5-477D-88D7-79F1E377ADB3}"/>
              </a:ext>
            </a:extLst>
          </p:cNvPr>
          <p:cNvSpPr/>
          <p:nvPr/>
        </p:nvSpPr>
        <p:spPr>
          <a:xfrm>
            <a:off x="8250382" y="5590309"/>
            <a:ext cx="37892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   type index  alpha delta</a:t>
            </a:r>
          </a:p>
          <a:p>
            <a:r>
              <a:rPr lang="en-US" dirty="0">
                <a:latin typeface="Consolas" panose="020B0609020204030204" pitchFamily="49" charset="0"/>
              </a:rPr>
              <a:t>1:   AO 10824 -108.0    NA</a:t>
            </a:r>
          </a:p>
          <a:p>
            <a:r>
              <a:rPr lang="en-US" dirty="0">
                <a:latin typeface="Consolas" panose="020B0609020204030204" pitchFamily="49" charset="0"/>
              </a:rPr>
              <a:t>2:   AO 17175  -91.5    NA</a:t>
            </a:r>
          </a:p>
          <a:p>
            <a:r>
              <a:rPr lang="en-US" dirty="0">
                <a:latin typeface="Consolas" panose="020B0609020204030204" pitchFamily="49" charset="0"/>
              </a:rPr>
              <a:t>3:   LS 22552  -80.0    NA</a:t>
            </a:r>
          </a:p>
        </p:txBody>
      </p:sp>
    </p:spTree>
    <p:extLst>
      <p:ext uri="{BB962C8B-B14F-4D97-AF65-F5344CB8AC3E}">
        <p14:creationId xmlns:p14="http://schemas.microsoft.com/office/powerpoint/2010/main" val="308052479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1382E-94F0-406B-90AF-E103AF53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Geotech v0.05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71CC6C1-6D4D-435F-9995-FAED2BE2F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E4BC567-1337-42DC-BD85-7153300B73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3698"/>
          <a:stretch/>
        </p:blipFill>
        <p:spPr>
          <a:xfrm>
            <a:off x="9090313" y="124691"/>
            <a:ext cx="2994314" cy="24193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73E5D8E-41C4-4E75-BAF1-F4012F9E0B87}"/>
              </a:ext>
            </a:extLst>
          </p:cNvPr>
          <p:cNvCxnSpPr>
            <a:cxnSpLocks/>
          </p:cNvCxnSpPr>
          <p:nvPr/>
        </p:nvCxnSpPr>
        <p:spPr>
          <a:xfrm flipH="1">
            <a:off x="8458201" y="1690688"/>
            <a:ext cx="1901535" cy="130189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CF2DDBE8-9A34-4BC0-B6A1-DFAA31F7C072}"/>
              </a:ext>
            </a:extLst>
          </p:cNvPr>
          <p:cNvSpPr/>
          <p:nvPr/>
        </p:nvSpPr>
        <p:spPr>
          <a:xfrm>
            <a:off x="9707706" y="3514870"/>
            <a:ext cx="2304184" cy="1403061"/>
          </a:xfrm>
          <a:prstGeom prst="cloudCallout">
            <a:avLst>
              <a:gd name="adj1" fmla="val -9268"/>
              <a:gd name="adj2" fmla="val -925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AO and LS at the same time.</a:t>
            </a:r>
          </a:p>
        </p:txBody>
      </p:sp>
    </p:spTree>
    <p:extLst>
      <p:ext uri="{BB962C8B-B14F-4D97-AF65-F5344CB8AC3E}">
        <p14:creationId xmlns:p14="http://schemas.microsoft.com/office/powerpoint/2010/main" val="142938228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18C40-6D3F-435E-9865-08768721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INBO v0.05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B4A2F9B-A5C8-4500-9BF2-E2871410E2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BB539CE0-C57E-4AED-860C-41087505BFF0}"/>
              </a:ext>
            </a:extLst>
          </p:cNvPr>
          <p:cNvGrpSpPr/>
          <p:nvPr/>
        </p:nvGrpSpPr>
        <p:grpSpPr>
          <a:xfrm>
            <a:off x="6096000" y="205681"/>
            <a:ext cx="5783248" cy="1644449"/>
            <a:chOff x="6273670" y="205681"/>
            <a:chExt cx="5783248" cy="1644449"/>
          </a:xfrm>
        </p:grpSpPr>
        <p:pic>
          <p:nvPicPr>
            <p:cNvPr id="12" name="Content Placeholder 8">
              <a:extLst>
                <a:ext uri="{FF2B5EF4-FFF2-40B4-BE49-F238E27FC236}">
                  <a16:creationId xmlns:a16="http://schemas.microsoft.com/office/drawing/2014/main" id="{B01093EB-8B8C-450A-8FC9-143DC08F32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49450"/>
            <a:stretch/>
          </p:blipFill>
          <p:spPr>
            <a:xfrm>
              <a:off x="6273670" y="205681"/>
              <a:ext cx="5783248" cy="164444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79EE04-31BA-4E45-9662-1E69D152F7C7}"/>
                </a:ext>
              </a:extLst>
            </p:cNvPr>
            <p:cNvSpPr txBox="1"/>
            <p:nvPr/>
          </p:nvSpPr>
          <p:spPr>
            <a:xfrm>
              <a:off x="9767455" y="365125"/>
              <a:ext cx="2064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Levelshift</a:t>
              </a:r>
              <a:r>
                <a:rPr lang="en-US" dirty="0"/>
                <a:t> detection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C65A6514-B931-41D3-92AF-6949D07AAA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285" y="4252912"/>
            <a:ext cx="2057400" cy="2400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28EA662-9BF0-48A9-B0A4-877C640A44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826" y="1404938"/>
            <a:ext cx="2438400" cy="23717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658E234-E511-41DA-B8C9-28D96AE93B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26120" y="3330287"/>
            <a:ext cx="4972050" cy="23431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89BC17F-DC5F-494C-AFA2-255819AD6476}"/>
              </a:ext>
            </a:extLst>
          </p:cNvPr>
          <p:cNvCxnSpPr>
            <a:cxnSpLocks/>
          </p:cNvCxnSpPr>
          <p:nvPr/>
        </p:nvCxnSpPr>
        <p:spPr>
          <a:xfrm flipH="1" flipV="1">
            <a:off x="5850082" y="2826762"/>
            <a:ext cx="2161309" cy="94990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AAEEEBB-11DE-41FC-8D89-1C30C729F7B6}"/>
              </a:ext>
            </a:extLst>
          </p:cNvPr>
          <p:cNvCxnSpPr>
            <a:cxnSpLocks/>
          </p:cNvCxnSpPr>
          <p:nvPr/>
        </p:nvCxnSpPr>
        <p:spPr>
          <a:xfrm flipV="1">
            <a:off x="1620982" y="4252912"/>
            <a:ext cx="1381991" cy="109840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DCEFD5B-A3EC-4254-9258-62F7DD816E1A}"/>
              </a:ext>
            </a:extLst>
          </p:cNvPr>
          <p:cNvCxnSpPr>
            <a:cxnSpLocks/>
          </p:cNvCxnSpPr>
          <p:nvPr/>
        </p:nvCxnSpPr>
        <p:spPr>
          <a:xfrm>
            <a:off x="1702696" y="2652714"/>
            <a:ext cx="1648692" cy="983527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11AF1B7-5E8A-42E4-95D6-708D514CC51D}"/>
                  </a:ext>
                </a:extLst>
              </p:cNvPr>
              <p:cNvSpPr txBox="1"/>
              <p:nvPr/>
            </p:nvSpPr>
            <p:spPr>
              <a:xfrm>
                <a:off x="8541327" y="4252912"/>
                <a:ext cx="17976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l-B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is larger here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11AF1B7-5E8A-42E4-95D6-708D514CC5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1327" y="4252912"/>
                <a:ext cx="1797628" cy="369332"/>
              </a:xfrm>
              <a:prstGeom prst="rect">
                <a:avLst/>
              </a:prstGeom>
              <a:blipFill>
                <a:blip r:embed="rId8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1360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6737</Words>
  <Application>Microsoft Office PowerPoint</Application>
  <PresentationFormat>Widescreen</PresentationFormat>
  <Paragraphs>1288</Paragraphs>
  <Slides>277</Slides>
  <Notes>116</Notes>
  <HiddenSlides>1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277</vt:i4>
      </vt:variant>
    </vt:vector>
  </HeadingPairs>
  <TitlesOfParts>
    <vt:vector size="285" baseType="lpstr">
      <vt:lpstr>Arial</vt:lpstr>
      <vt:lpstr>Calibri</vt:lpstr>
      <vt:lpstr>Calibri Light</vt:lpstr>
      <vt:lpstr>Cambria Math</vt:lpstr>
      <vt:lpstr>Consolas</vt:lpstr>
      <vt:lpstr>Office Theme</vt:lpstr>
      <vt:lpstr>Worksheet</vt:lpstr>
      <vt:lpstr>Package</vt:lpstr>
      <vt:lpstr>Sprint 7</vt:lpstr>
      <vt:lpstr>Agenda</vt:lpstr>
      <vt:lpstr>Air pressure modeling</vt:lpstr>
      <vt:lpstr>Air pressure</vt:lpstr>
      <vt:lpstr>Altitude Barometric formula</vt:lpstr>
      <vt:lpstr>Altitude Barometric formula</vt:lpstr>
      <vt:lpstr>Altitude Barometric formula</vt:lpstr>
      <vt:lpstr>Barometer altitude</vt:lpstr>
      <vt:lpstr>Temperature Data analysis</vt:lpstr>
      <vt:lpstr>Temperature Data analysis</vt:lpstr>
      <vt:lpstr>Temperature Data analysis</vt:lpstr>
      <vt:lpstr>Temperature Theory</vt:lpstr>
      <vt:lpstr>Temperature Data analysis</vt:lpstr>
      <vt:lpstr>Humidity Data analysis</vt:lpstr>
      <vt:lpstr>Humidity Theory</vt:lpstr>
      <vt:lpstr>Summary</vt:lpstr>
      <vt:lpstr>Barometer drift analysis</vt:lpstr>
      <vt:lpstr>Ideal situation: 2 barometers side by side</vt:lpstr>
      <vt:lpstr>Pairwise comparison Two barometers close to each other.</vt:lpstr>
      <vt:lpstr>Situation: 2 barometers at a distance</vt:lpstr>
      <vt:lpstr>Pairwise comparison Two barometers close to each other.</vt:lpstr>
      <vt:lpstr>Pairwise comparison SD (MAD) of pressure differences (cmH2O) vs distance (km): Q50 and Q10</vt:lpstr>
      <vt:lpstr>Situation: 2 barometers at a distance and different altitude</vt:lpstr>
      <vt:lpstr>Pairwise comparison Two barometers far from each other.</vt:lpstr>
      <vt:lpstr>Pairwise comparison Two barometers while one drifting: high SD</vt:lpstr>
      <vt:lpstr>Pairwise comparison Problems</vt:lpstr>
      <vt:lpstr>Pairwise comparison Conclusion</vt:lpstr>
      <vt:lpstr>Situation: multiple barometers at a distance and different altitude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comparison: remarks</vt:lpstr>
      <vt:lpstr>Next steps</vt:lpstr>
      <vt:lpstr>Next steps: potential problems</vt:lpstr>
      <vt:lpstr>Questions?</vt:lpstr>
      <vt:lpstr>The End</vt:lpstr>
      <vt:lpstr>Sprint 6</vt:lpstr>
      <vt:lpstr>Agenda</vt:lpstr>
      <vt:lpstr>gwloggeR: website</vt:lpstr>
      <vt:lpstr>gwloggeR: getting started manual</vt:lpstr>
      <vt:lpstr>gwloggeR: air pressure vignette</vt:lpstr>
      <vt:lpstr>gwloggeR: hydrostatic pressure vignette</vt:lpstr>
      <vt:lpstr>gwloggeR: v0.1.5</vt:lpstr>
      <vt:lpstr>gwloggeR: development guide</vt:lpstr>
      <vt:lpstr>Next Steps</vt:lpstr>
      <vt:lpstr>The End</vt:lpstr>
      <vt:lpstr>Sprint 5</vt:lpstr>
      <vt:lpstr>Agenda</vt:lpstr>
      <vt:lpstr>Theoretical underpinnings</vt:lpstr>
      <vt:lpstr>Model: z_t=z_(t-1)+ϵ</vt:lpstr>
      <vt:lpstr>Differences: z_t-z_(t-1)=ϵ</vt:lpstr>
      <vt:lpstr>Differences: z_t-z_(t-1)=ϵ</vt:lpstr>
      <vt:lpstr>Observation: z_t-z_(t-1)=ϵ(Δt)</vt:lpstr>
      <vt:lpstr>A-priori hydrostatic pressure data for ϵ(Δt) estimation</vt:lpstr>
      <vt:lpstr>Why not subsample intervals?</vt:lpstr>
      <vt:lpstr>Density of ϵ(Δt) </vt:lpstr>
      <vt:lpstr>Median and 0.975 quantile of abs(ϵ(Δt)) </vt:lpstr>
      <vt:lpstr>Distribution of ϵ(Δt)</vt:lpstr>
      <vt:lpstr>Detection based on a-priori information: z_t-z_(t-1)=ϵ(Δt)</vt:lpstr>
      <vt:lpstr>ToDo</vt:lpstr>
      <vt:lpstr>Outliers on a-priori ϵ(Δt) can have different interpretations</vt:lpstr>
      <vt:lpstr>How determine whether ϵ(Δt) outliers  is AO, LS or TC?</vt:lpstr>
      <vt:lpstr>How determine whether ϵ(Δt) outliers  is AO, LS or TC?</vt:lpstr>
      <vt:lpstr>AO, LS, TC detection algorithm summary</vt:lpstr>
      <vt:lpstr>Example: Geotech v0.05</vt:lpstr>
      <vt:lpstr>Example: Geotech v0.05</vt:lpstr>
      <vt:lpstr>Example: INBO v0.05</vt:lpstr>
      <vt:lpstr>Example: INBO v0.05</vt:lpstr>
      <vt:lpstr>DYLP023A_S3804</vt:lpstr>
      <vt:lpstr>v0.05</vt:lpstr>
      <vt:lpstr>INBO: v0.05</vt:lpstr>
      <vt:lpstr>INBO: v0.05</vt:lpstr>
      <vt:lpstr>INBO: v0.05</vt:lpstr>
      <vt:lpstr>INBO: v0.05</vt:lpstr>
      <vt:lpstr>INBO: v0.05</vt:lpstr>
      <vt:lpstr>INBO: v0.05</vt:lpstr>
      <vt:lpstr>INBO: v0.05</vt:lpstr>
      <vt:lpstr>INBO: v0.05</vt:lpstr>
      <vt:lpstr>Geotech v0.05</vt:lpstr>
      <vt:lpstr>Geotech v0.05</vt:lpstr>
      <vt:lpstr>v0.06</vt:lpstr>
      <vt:lpstr>INBO: v0.06</vt:lpstr>
      <vt:lpstr>INBO: v0.06</vt:lpstr>
      <vt:lpstr>INBO: v0.06</vt:lpstr>
      <vt:lpstr>INBO: v0.06</vt:lpstr>
      <vt:lpstr>INBO: v0.06</vt:lpstr>
      <vt:lpstr>Geotech: v0.06</vt:lpstr>
      <vt:lpstr>Geotech: v0.05 vs. v0.06</vt:lpstr>
      <vt:lpstr>Geotech: v0.06 vs. v0.05 born_pb 94d_151202090852_T4175.MON</vt:lpstr>
      <vt:lpstr>Geotech: v0.06 vs. v0.05 born_pb 94d_160317114145_T4175.MON</vt:lpstr>
      <vt:lpstr>Geotech: v0.06 vs. v0.05 born_pb 112d_151202090850_T4180.MON</vt:lpstr>
      <vt:lpstr>Geotech: v0.06 vs. v0.05 pp09-1_120829130801_F5474.MON</vt:lpstr>
      <vt:lpstr>Summary</vt:lpstr>
      <vt:lpstr>Next Steps</vt:lpstr>
      <vt:lpstr>Next Steps</vt:lpstr>
      <vt:lpstr>The End</vt:lpstr>
      <vt:lpstr>Agenda</vt:lpstr>
      <vt:lpstr>Sprint 4</vt:lpstr>
      <vt:lpstr>Documentation</vt:lpstr>
      <vt:lpstr>Documentation</vt:lpstr>
      <vt:lpstr>Diagnostic plots</vt:lpstr>
      <vt:lpstr>Diagnostic plots detect_outliers(x, plot = TRUE)</vt:lpstr>
      <vt:lpstr>Diagnostic plots detect_outliers(x, apriori(“air pressure”) , plot = TRUE)</vt:lpstr>
      <vt:lpstr>Diagnostic plots detect_outliers(x, apriori(“hydrostatic pressure”) , plot = TRUE)</vt:lpstr>
      <vt:lpstr>Air pressure</vt:lpstr>
      <vt:lpstr>Air pressure: clean a-priori data</vt:lpstr>
      <vt:lpstr>Air pressure: aggregated clean a-priori data</vt:lpstr>
      <vt:lpstr>Comparison: apriori air pressure red (sd/mean), green (robust), yellow (robust old data) </vt:lpstr>
      <vt:lpstr>Example (BAOL005X_72525) v0.03 (new) vs. v0.02 (old)</vt:lpstr>
      <vt:lpstr>Logger</vt:lpstr>
      <vt:lpstr>Uniform data loading: Logger object</vt:lpstr>
      <vt:lpstr>VMM raw data?</vt:lpstr>
      <vt:lpstr>Geotechniek</vt:lpstr>
      <vt:lpstr>Quick exploration</vt:lpstr>
      <vt:lpstr>Geotech outlier comparison</vt:lpstr>
      <vt:lpstr>PowerPoint Presentation</vt:lpstr>
      <vt:lpstr>Geotech outlier comparison: v0.01</vt:lpstr>
      <vt:lpstr>Geotech outlier comparison: v0.01</vt:lpstr>
      <vt:lpstr>Geotech outlier comparison: v0.02</vt:lpstr>
      <vt:lpstr>Geotech outlier comparison: v0.02</vt:lpstr>
      <vt:lpstr>Geotech outlier comparison: v0.04</vt:lpstr>
      <vt:lpstr>Geotech outlier comparison: v0.04</vt:lpstr>
      <vt:lpstr>Geotech outlier comparison: v0.04</vt:lpstr>
      <vt:lpstr>Geotech outlier comparison: v0.04</vt:lpstr>
      <vt:lpstr>Geotech outlier comparison: v0.04</vt:lpstr>
      <vt:lpstr>Geotech outlier comparison: v0.04</vt:lpstr>
      <vt:lpstr>Geotech outlier comparison: v0.04</vt:lpstr>
      <vt:lpstr>Geotech outlier comparison: tsoutliers</vt:lpstr>
      <vt:lpstr>Geotech outlier comparison: tsoutliers</vt:lpstr>
      <vt:lpstr>PowerPoint Presentation</vt:lpstr>
      <vt:lpstr>PowerPoint Presentation</vt:lpstr>
      <vt:lpstr>PowerPoint Presentation</vt:lpstr>
      <vt:lpstr>PowerPoint Presentation</vt:lpstr>
      <vt:lpstr>Geotech outlier comparison: conclusion</vt:lpstr>
      <vt:lpstr>Level shifts: summary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Next steps</vt:lpstr>
      <vt:lpstr>Next steps</vt:lpstr>
      <vt:lpstr>The End</vt:lpstr>
      <vt:lpstr>Sprint 3</vt:lpstr>
      <vt:lpstr>Agenda</vt:lpstr>
      <vt:lpstr>Outliers</vt:lpstr>
      <vt:lpstr>Outliers: v0.02</vt:lpstr>
      <vt:lpstr>Outliers: v0.02 example detect_outliers(x, apriori("air pressure", "cmH2O"))</vt:lpstr>
      <vt:lpstr>Outliers: v0.02</vt:lpstr>
      <vt:lpstr>Level Shifts</vt:lpstr>
      <vt:lpstr>strucchange package</vt:lpstr>
      <vt:lpstr>Level shift?</vt:lpstr>
      <vt:lpstr>Strucchange package</vt:lpstr>
      <vt:lpstr>Strucchange package</vt:lpstr>
      <vt:lpstr>tsoutliers package</vt:lpstr>
      <vt:lpstr>tsoutliers package</vt:lpstr>
      <vt:lpstr>tsoutliers package</vt:lpstr>
      <vt:lpstr>tsoutliers package</vt:lpstr>
      <vt:lpstr>tsoutliers package</vt:lpstr>
      <vt:lpstr>tsoutliers package</vt:lpstr>
      <vt:lpstr>Rank-based shift detection</vt:lpstr>
      <vt:lpstr>Rank based level shift detection</vt:lpstr>
      <vt:lpstr>Defining Level Shift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shift: tsoutliers</vt:lpstr>
      <vt:lpstr>Level shift?</vt:lpstr>
      <vt:lpstr>Level shift?</vt:lpstr>
      <vt:lpstr>Level shift?</vt:lpstr>
      <vt:lpstr>Timestamps</vt:lpstr>
      <vt:lpstr>Timestamps: varying time-difference between observations (BAOL068X_180816.csv)</vt:lpstr>
      <vt:lpstr>Timestamps: varying time-difference between observations</vt:lpstr>
      <vt:lpstr>Importance</vt:lpstr>
      <vt:lpstr>gwloggeR</vt:lpstr>
      <vt:lpstr>Change log</vt:lpstr>
      <vt:lpstr>Aggregation function</vt:lpstr>
      <vt:lpstr>Next steps</vt:lpstr>
      <vt:lpstr>Next steps</vt:lpstr>
      <vt:lpstr>Hysteresis?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7</dc:title>
  <dc:creator>Davor Josipovic</dc:creator>
  <cp:lastModifiedBy>Davor Josipovic</cp:lastModifiedBy>
  <cp:revision>155</cp:revision>
  <dcterms:created xsi:type="dcterms:W3CDTF">2020-02-18T22:25:12Z</dcterms:created>
  <dcterms:modified xsi:type="dcterms:W3CDTF">2020-03-08T21:46:24Z</dcterms:modified>
</cp:coreProperties>
</file>